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1"/>
  </p:sldMasterIdLst>
  <p:sldIdLst>
    <p:sldId id="256" r:id="rId2"/>
    <p:sldId id="366" r:id="rId3"/>
    <p:sldId id="391" r:id="rId4"/>
    <p:sldId id="392" r:id="rId5"/>
    <p:sldId id="367" r:id="rId6"/>
    <p:sldId id="369" r:id="rId7"/>
    <p:sldId id="368" r:id="rId8"/>
    <p:sldId id="370" r:id="rId9"/>
    <p:sldId id="371" r:id="rId10"/>
    <p:sldId id="372" r:id="rId11"/>
    <p:sldId id="373" r:id="rId12"/>
    <p:sldId id="374" r:id="rId13"/>
    <p:sldId id="375" r:id="rId14"/>
    <p:sldId id="376" r:id="rId15"/>
    <p:sldId id="378" r:id="rId16"/>
    <p:sldId id="377" r:id="rId17"/>
    <p:sldId id="379" r:id="rId18"/>
    <p:sldId id="393" r:id="rId19"/>
    <p:sldId id="380" r:id="rId20"/>
    <p:sldId id="381" r:id="rId21"/>
    <p:sldId id="382" r:id="rId22"/>
    <p:sldId id="383" r:id="rId23"/>
    <p:sldId id="384" r:id="rId24"/>
    <p:sldId id="385" r:id="rId25"/>
    <p:sldId id="386" r:id="rId26"/>
    <p:sldId id="387" r:id="rId27"/>
    <p:sldId id="388" r:id="rId28"/>
    <p:sldId id="390" r:id="rId29"/>
    <p:sldId id="389" r:id="rId30"/>
    <p:sldId id="309" r:id="rId31"/>
    <p:sldId id="365"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2F4173-48C3-4D78-9BE3-F05DBB46278F}" v="22" dt="2023-10-26T16:36:36.2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80112" autoAdjust="0"/>
  </p:normalViewPr>
  <p:slideViewPr>
    <p:cSldViewPr snapToGrid="0">
      <p:cViewPr varScale="1">
        <p:scale>
          <a:sx n="59" d="100"/>
          <a:sy n="59" d="100"/>
        </p:scale>
        <p:origin x="92"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1.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40"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agub Aliyev" userId="2ca78f5f-6074-4d5f-bee6-0777acfa1418" providerId="ADAL" clId="{5AC35121-3BA1-4B56-A8AB-75F5E474E856}"/>
    <pc:docChg chg="undo redo custSel addSld modSld sldOrd">
      <pc:chgData name="Yagub Aliyev" userId="2ca78f5f-6074-4d5f-bee6-0777acfa1418" providerId="ADAL" clId="{5AC35121-3BA1-4B56-A8AB-75F5E474E856}" dt="2023-06-19T12:45:45.712" v="388" actId="20577"/>
      <pc:docMkLst>
        <pc:docMk/>
      </pc:docMkLst>
      <pc:sldChg chg="addSp delSp modSp mod">
        <pc:chgData name="Yagub Aliyev" userId="2ca78f5f-6074-4d5f-bee6-0777acfa1418" providerId="ADAL" clId="{5AC35121-3BA1-4B56-A8AB-75F5E474E856}" dt="2023-06-19T12:44:23.493" v="384" actId="27636"/>
        <pc:sldMkLst>
          <pc:docMk/>
          <pc:sldMk cId="2287479002" sldId="256"/>
        </pc:sldMkLst>
        <pc:spChg chg="mod">
          <ac:chgData name="Yagub Aliyev" userId="2ca78f5f-6074-4d5f-bee6-0777acfa1418" providerId="ADAL" clId="{5AC35121-3BA1-4B56-A8AB-75F5E474E856}" dt="2023-06-19T09:04:23.121" v="2" actId="26606"/>
          <ac:spMkLst>
            <pc:docMk/>
            <pc:sldMk cId="2287479002" sldId="256"/>
            <ac:spMk id="2" creationId="{00000000-0000-0000-0000-000000000000}"/>
          </ac:spMkLst>
        </pc:spChg>
        <pc:spChg chg="mod">
          <ac:chgData name="Yagub Aliyev" userId="2ca78f5f-6074-4d5f-bee6-0777acfa1418" providerId="ADAL" clId="{5AC35121-3BA1-4B56-A8AB-75F5E474E856}" dt="2023-06-19T12:44:23.493" v="384" actId="27636"/>
          <ac:spMkLst>
            <pc:docMk/>
            <pc:sldMk cId="2287479002" sldId="256"/>
            <ac:spMk id="3" creationId="{00000000-0000-0000-0000-000000000000}"/>
          </ac:spMkLst>
        </pc:spChg>
        <pc:spChg chg="del">
          <ac:chgData name="Yagub Aliyev" userId="2ca78f5f-6074-4d5f-bee6-0777acfa1418" providerId="ADAL" clId="{5AC35121-3BA1-4B56-A8AB-75F5E474E856}" dt="2023-06-19T09:04:23.121" v="2" actId="26606"/>
          <ac:spMkLst>
            <pc:docMk/>
            <pc:sldMk cId="2287479002" sldId="256"/>
            <ac:spMk id="9" creationId="{E91DC736-0EF8-4F87-9146-EBF1D2EE4D3D}"/>
          </ac:spMkLst>
        </pc:spChg>
        <pc:spChg chg="del">
          <ac:chgData name="Yagub Aliyev" userId="2ca78f5f-6074-4d5f-bee6-0777acfa1418" providerId="ADAL" clId="{5AC35121-3BA1-4B56-A8AB-75F5E474E856}" dt="2023-06-19T09:04:23.121" v="2" actId="26606"/>
          <ac:spMkLst>
            <pc:docMk/>
            <pc:sldMk cId="2287479002" sldId="256"/>
            <ac:spMk id="11" creationId="{097CD68E-23E3-4007-8847-CD0944C4F7BE}"/>
          </ac:spMkLst>
        </pc:spChg>
        <pc:spChg chg="del">
          <ac:chgData name="Yagub Aliyev" userId="2ca78f5f-6074-4d5f-bee6-0777acfa1418" providerId="ADAL" clId="{5AC35121-3BA1-4B56-A8AB-75F5E474E856}" dt="2023-06-19T09:04:23.121" v="2" actId="26606"/>
          <ac:spMkLst>
            <pc:docMk/>
            <pc:sldMk cId="2287479002" sldId="256"/>
            <ac:spMk id="13" creationId="{AF2F604E-43BE-4DC3-B983-E071523364F8}"/>
          </ac:spMkLst>
        </pc:spChg>
        <pc:spChg chg="del">
          <ac:chgData name="Yagub Aliyev" userId="2ca78f5f-6074-4d5f-bee6-0777acfa1418" providerId="ADAL" clId="{5AC35121-3BA1-4B56-A8AB-75F5E474E856}" dt="2023-06-19T09:04:23.121" v="2" actId="26606"/>
          <ac:spMkLst>
            <pc:docMk/>
            <pc:sldMk cId="2287479002" sldId="256"/>
            <ac:spMk id="15" creationId="{08C9B587-E65E-4B52-B37C-ABEBB6E87928}"/>
          </ac:spMkLst>
        </pc:spChg>
        <pc:spChg chg="add">
          <ac:chgData name="Yagub Aliyev" userId="2ca78f5f-6074-4d5f-bee6-0777acfa1418" providerId="ADAL" clId="{5AC35121-3BA1-4B56-A8AB-75F5E474E856}" dt="2023-06-19T09:04:23.121" v="2" actId="26606"/>
          <ac:spMkLst>
            <pc:docMk/>
            <pc:sldMk cId="2287479002" sldId="256"/>
            <ac:spMk id="20" creationId="{8A94871E-96FC-4ADE-815B-41A636E34F1A}"/>
          </ac:spMkLst>
        </pc:spChg>
        <pc:spChg chg="add">
          <ac:chgData name="Yagub Aliyev" userId="2ca78f5f-6074-4d5f-bee6-0777acfa1418" providerId="ADAL" clId="{5AC35121-3BA1-4B56-A8AB-75F5E474E856}" dt="2023-06-19T09:04:23.121" v="2" actId="26606"/>
          <ac:spMkLst>
            <pc:docMk/>
            <pc:sldMk cId="2287479002" sldId="256"/>
            <ac:spMk id="22" creationId="{3FCFB1DE-0B7E-48CC-BA90-B2AB0889F9D6}"/>
          </ac:spMkLst>
        </pc:spChg>
        <pc:picChg chg="del">
          <ac:chgData name="Yagub Aliyev" userId="2ca78f5f-6074-4d5f-bee6-0777acfa1418" providerId="ADAL" clId="{5AC35121-3BA1-4B56-A8AB-75F5E474E856}" dt="2023-06-19T09:03:58.254" v="0" actId="478"/>
          <ac:picMkLst>
            <pc:docMk/>
            <pc:sldMk cId="2287479002" sldId="256"/>
            <ac:picMk id="5" creationId="{1314D362-222B-4E47-B8DE-9AEF79ED9755}"/>
          </ac:picMkLst>
        </pc:picChg>
        <pc:picChg chg="add mod modCrop">
          <ac:chgData name="Yagub Aliyev" userId="2ca78f5f-6074-4d5f-bee6-0777acfa1418" providerId="ADAL" clId="{5AC35121-3BA1-4B56-A8AB-75F5E474E856}" dt="2023-06-19T12:43:44.600" v="376" actId="732"/>
          <ac:picMkLst>
            <pc:docMk/>
            <pc:sldMk cId="2287479002" sldId="256"/>
            <ac:picMk id="6" creationId="{EAC75822-19DD-2920-CCF2-641F83CA0613}"/>
          </ac:picMkLst>
        </pc:picChg>
      </pc:sldChg>
      <pc:sldChg chg="modSp mod">
        <pc:chgData name="Yagub Aliyev" userId="2ca78f5f-6074-4d5f-bee6-0777acfa1418" providerId="ADAL" clId="{5AC35121-3BA1-4B56-A8AB-75F5E474E856}" dt="2023-06-19T10:50:54.053" v="363" actId="1076"/>
        <pc:sldMkLst>
          <pc:docMk/>
          <pc:sldMk cId="2663006178" sldId="366"/>
        </pc:sldMkLst>
        <pc:spChg chg="mod">
          <ac:chgData name="Yagub Aliyev" userId="2ca78f5f-6074-4d5f-bee6-0777acfa1418" providerId="ADAL" clId="{5AC35121-3BA1-4B56-A8AB-75F5E474E856}" dt="2023-06-19T10:39:13.544" v="355" actId="1076"/>
          <ac:spMkLst>
            <pc:docMk/>
            <pc:sldMk cId="2663006178" sldId="366"/>
            <ac:spMk id="2" creationId="{E64F6A76-B342-168A-A5B7-48E3489F201F}"/>
          </ac:spMkLst>
        </pc:spChg>
        <pc:picChg chg="mod">
          <ac:chgData name="Yagub Aliyev" userId="2ca78f5f-6074-4d5f-bee6-0777acfa1418" providerId="ADAL" clId="{5AC35121-3BA1-4B56-A8AB-75F5E474E856}" dt="2023-06-19T10:50:54.053" v="363" actId="1076"/>
          <ac:picMkLst>
            <pc:docMk/>
            <pc:sldMk cId="2663006178" sldId="366"/>
            <ac:picMk id="1027" creationId="{A27C316F-9748-343F-F965-816260ACB532}"/>
          </ac:picMkLst>
        </pc:picChg>
      </pc:sldChg>
      <pc:sldChg chg="modSp mod">
        <pc:chgData name="Yagub Aliyev" userId="2ca78f5f-6074-4d5f-bee6-0777acfa1418" providerId="ADAL" clId="{5AC35121-3BA1-4B56-A8AB-75F5E474E856}" dt="2023-06-19T12:45:45.712" v="388" actId="20577"/>
        <pc:sldMkLst>
          <pc:docMk/>
          <pc:sldMk cId="3197073796" sldId="370"/>
        </pc:sldMkLst>
        <pc:spChg chg="mod">
          <ac:chgData name="Yagub Aliyev" userId="2ca78f5f-6074-4d5f-bee6-0777acfa1418" providerId="ADAL" clId="{5AC35121-3BA1-4B56-A8AB-75F5E474E856}" dt="2023-06-19T12:45:45.712" v="388" actId="20577"/>
          <ac:spMkLst>
            <pc:docMk/>
            <pc:sldMk cId="3197073796" sldId="370"/>
            <ac:spMk id="3" creationId="{0C26AADB-082F-FDC8-56EE-8F8FC6ED29FB}"/>
          </ac:spMkLst>
        </pc:spChg>
      </pc:sldChg>
      <pc:sldChg chg="modSp mod">
        <pc:chgData name="Yagub Aliyev" userId="2ca78f5f-6074-4d5f-bee6-0777acfa1418" providerId="ADAL" clId="{5AC35121-3BA1-4B56-A8AB-75F5E474E856}" dt="2023-06-19T09:07:55.711" v="30"/>
        <pc:sldMkLst>
          <pc:docMk/>
          <pc:sldMk cId="1774594393" sldId="372"/>
        </pc:sldMkLst>
        <pc:spChg chg="mod">
          <ac:chgData name="Yagub Aliyev" userId="2ca78f5f-6074-4d5f-bee6-0777acfa1418" providerId="ADAL" clId="{5AC35121-3BA1-4B56-A8AB-75F5E474E856}" dt="2023-06-19T09:05:38.282" v="5" actId="20577"/>
          <ac:spMkLst>
            <pc:docMk/>
            <pc:sldMk cId="1774594393" sldId="372"/>
            <ac:spMk id="2" creationId="{F5DAEF8C-BC75-6466-66B0-504817248549}"/>
          </ac:spMkLst>
        </pc:spChg>
        <pc:spChg chg="mod">
          <ac:chgData name="Yagub Aliyev" userId="2ca78f5f-6074-4d5f-bee6-0777acfa1418" providerId="ADAL" clId="{5AC35121-3BA1-4B56-A8AB-75F5E474E856}" dt="2023-06-19T09:07:55.711" v="30"/>
          <ac:spMkLst>
            <pc:docMk/>
            <pc:sldMk cId="1774594393" sldId="372"/>
            <ac:spMk id="3" creationId="{FBDBE84D-6BF3-060E-CFBE-21051BEF954B}"/>
          </ac:spMkLst>
        </pc:spChg>
      </pc:sldChg>
      <pc:sldChg chg="delSp modSp new mod">
        <pc:chgData name="Yagub Aliyev" userId="2ca78f5f-6074-4d5f-bee6-0777acfa1418" providerId="ADAL" clId="{5AC35121-3BA1-4B56-A8AB-75F5E474E856}" dt="2023-06-19T09:08:43.143" v="38" actId="12"/>
        <pc:sldMkLst>
          <pc:docMk/>
          <pc:sldMk cId="2369606881" sldId="373"/>
        </pc:sldMkLst>
        <pc:spChg chg="del">
          <ac:chgData name="Yagub Aliyev" userId="2ca78f5f-6074-4d5f-bee6-0777acfa1418" providerId="ADAL" clId="{5AC35121-3BA1-4B56-A8AB-75F5E474E856}" dt="2023-06-19T09:08:27.601" v="35" actId="478"/>
          <ac:spMkLst>
            <pc:docMk/>
            <pc:sldMk cId="2369606881" sldId="373"/>
            <ac:spMk id="2" creationId="{8803B613-5F2A-1335-1205-E0B5112937F0}"/>
          </ac:spMkLst>
        </pc:spChg>
        <pc:spChg chg="mod">
          <ac:chgData name="Yagub Aliyev" userId="2ca78f5f-6074-4d5f-bee6-0777acfa1418" providerId="ADAL" clId="{5AC35121-3BA1-4B56-A8AB-75F5E474E856}" dt="2023-06-19T09:08:43.143" v="38" actId="12"/>
          <ac:spMkLst>
            <pc:docMk/>
            <pc:sldMk cId="2369606881" sldId="373"/>
            <ac:spMk id="3" creationId="{98CFC874-D7A3-67F5-C009-EA1DE98FF021}"/>
          </ac:spMkLst>
        </pc:spChg>
      </pc:sldChg>
      <pc:sldChg chg="delSp modSp new mod">
        <pc:chgData name="Yagub Aliyev" userId="2ca78f5f-6074-4d5f-bee6-0777acfa1418" providerId="ADAL" clId="{5AC35121-3BA1-4B56-A8AB-75F5E474E856}" dt="2023-06-19T09:09:42.983" v="49" actId="14100"/>
        <pc:sldMkLst>
          <pc:docMk/>
          <pc:sldMk cId="2054069872" sldId="374"/>
        </pc:sldMkLst>
        <pc:spChg chg="del">
          <ac:chgData name="Yagub Aliyev" userId="2ca78f5f-6074-4d5f-bee6-0777acfa1418" providerId="ADAL" clId="{5AC35121-3BA1-4B56-A8AB-75F5E474E856}" dt="2023-06-19T09:09:39.502" v="48" actId="478"/>
          <ac:spMkLst>
            <pc:docMk/>
            <pc:sldMk cId="2054069872" sldId="374"/>
            <ac:spMk id="2" creationId="{2B5DA61A-D054-3CE6-5B8C-DDA9D93976A5}"/>
          </ac:spMkLst>
        </pc:spChg>
        <pc:spChg chg="mod">
          <ac:chgData name="Yagub Aliyev" userId="2ca78f5f-6074-4d5f-bee6-0777acfa1418" providerId="ADAL" clId="{5AC35121-3BA1-4B56-A8AB-75F5E474E856}" dt="2023-06-19T09:09:42.983" v="49" actId="14100"/>
          <ac:spMkLst>
            <pc:docMk/>
            <pc:sldMk cId="2054069872" sldId="374"/>
            <ac:spMk id="3" creationId="{73529DAC-58B3-B10E-5E49-4F1FE2329C00}"/>
          </ac:spMkLst>
        </pc:spChg>
      </pc:sldChg>
      <pc:sldChg chg="modSp new mod">
        <pc:chgData name="Yagub Aliyev" userId="2ca78f5f-6074-4d5f-bee6-0777acfa1418" providerId="ADAL" clId="{5AC35121-3BA1-4B56-A8AB-75F5E474E856}" dt="2023-06-19T09:10:41.428" v="62" actId="20577"/>
        <pc:sldMkLst>
          <pc:docMk/>
          <pc:sldMk cId="2283376079" sldId="375"/>
        </pc:sldMkLst>
        <pc:spChg chg="mod">
          <ac:chgData name="Yagub Aliyev" userId="2ca78f5f-6074-4d5f-bee6-0777acfa1418" providerId="ADAL" clId="{5AC35121-3BA1-4B56-A8AB-75F5E474E856}" dt="2023-06-19T09:09:58.962" v="53"/>
          <ac:spMkLst>
            <pc:docMk/>
            <pc:sldMk cId="2283376079" sldId="375"/>
            <ac:spMk id="2" creationId="{0DF68628-292F-9CFF-A86E-71093A73A02B}"/>
          </ac:spMkLst>
        </pc:spChg>
        <pc:spChg chg="mod">
          <ac:chgData name="Yagub Aliyev" userId="2ca78f5f-6074-4d5f-bee6-0777acfa1418" providerId="ADAL" clId="{5AC35121-3BA1-4B56-A8AB-75F5E474E856}" dt="2023-06-19T09:10:41.428" v="62" actId="20577"/>
          <ac:spMkLst>
            <pc:docMk/>
            <pc:sldMk cId="2283376079" sldId="375"/>
            <ac:spMk id="3" creationId="{282C56AB-F2FF-E967-0F7C-1B942D9264FE}"/>
          </ac:spMkLst>
        </pc:spChg>
      </pc:sldChg>
      <pc:sldChg chg="modSp new mod">
        <pc:chgData name="Yagub Aliyev" userId="2ca78f5f-6074-4d5f-bee6-0777acfa1418" providerId="ADAL" clId="{5AC35121-3BA1-4B56-A8AB-75F5E474E856}" dt="2023-06-19T09:11:33.199" v="68" actId="20577"/>
        <pc:sldMkLst>
          <pc:docMk/>
          <pc:sldMk cId="1221295296" sldId="376"/>
        </pc:sldMkLst>
        <pc:spChg chg="mod">
          <ac:chgData name="Yagub Aliyev" userId="2ca78f5f-6074-4d5f-bee6-0777acfa1418" providerId="ADAL" clId="{5AC35121-3BA1-4B56-A8AB-75F5E474E856}" dt="2023-06-19T09:11:33.199" v="68" actId="20577"/>
          <ac:spMkLst>
            <pc:docMk/>
            <pc:sldMk cId="1221295296" sldId="376"/>
            <ac:spMk id="2" creationId="{35381A17-CF06-7C6D-C371-DE31FFC4DD05}"/>
          </ac:spMkLst>
        </pc:spChg>
        <pc:spChg chg="mod">
          <ac:chgData name="Yagub Aliyev" userId="2ca78f5f-6074-4d5f-bee6-0777acfa1418" providerId="ADAL" clId="{5AC35121-3BA1-4B56-A8AB-75F5E474E856}" dt="2023-06-19T09:11:10.018" v="65"/>
          <ac:spMkLst>
            <pc:docMk/>
            <pc:sldMk cId="1221295296" sldId="376"/>
            <ac:spMk id="3" creationId="{BE0875CE-5645-78FB-D2FB-56A20F886ADA}"/>
          </ac:spMkLst>
        </pc:spChg>
      </pc:sldChg>
      <pc:sldChg chg="addSp delSp modSp new mod">
        <pc:chgData name="Yagub Aliyev" userId="2ca78f5f-6074-4d5f-bee6-0777acfa1418" providerId="ADAL" clId="{5AC35121-3BA1-4B56-A8AB-75F5E474E856}" dt="2023-06-19T09:15:32.209" v="99" actId="20577"/>
        <pc:sldMkLst>
          <pc:docMk/>
          <pc:sldMk cId="1743156481" sldId="377"/>
        </pc:sldMkLst>
        <pc:spChg chg="del">
          <ac:chgData name="Yagub Aliyev" userId="2ca78f5f-6074-4d5f-bee6-0777acfa1418" providerId="ADAL" clId="{5AC35121-3BA1-4B56-A8AB-75F5E474E856}" dt="2023-06-19T09:12:05.429" v="72" actId="478"/>
          <ac:spMkLst>
            <pc:docMk/>
            <pc:sldMk cId="1743156481" sldId="377"/>
            <ac:spMk id="2" creationId="{148B2C5C-54C6-CBB7-7F62-452BE0B837E2}"/>
          </ac:spMkLst>
        </pc:spChg>
        <pc:spChg chg="add del mod">
          <ac:chgData name="Yagub Aliyev" userId="2ca78f5f-6074-4d5f-bee6-0777acfa1418" providerId="ADAL" clId="{5AC35121-3BA1-4B56-A8AB-75F5E474E856}" dt="2023-06-19T09:15:32.209" v="99" actId="20577"/>
          <ac:spMkLst>
            <pc:docMk/>
            <pc:sldMk cId="1743156481" sldId="377"/>
            <ac:spMk id="3" creationId="{6A0241B1-F12D-E9C0-F9A1-BE28CD049E48}"/>
          </ac:spMkLst>
        </pc:spChg>
        <pc:picChg chg="add mod">
          <ac:chgData name="Yagub Aliyev" userId="2ca78f5f-6074-4d5f-bee6-0777acfa1418" providerId="ADAL" clId="{5AC35121-3BA1-4B56-A8AB-75F5E474E856}" dt="2023-06-19T09:12:21.739" v="75"/>
          <ac:picMkLst>
            <pc:docMk/>
            <pc:sldMk cId="1743156481" sldId="377"/>
            <ac:picMk id="4" creationId="{24545245-9499-B0AC-56F8-2EB66C33835A}"/>
          </ac:picMkLst>
        </pc:picChg>
        <pc:picChg chg="add del mod">
          <ac:chgData name="Yagub Aliyev" userId="2ca78f5f-6074-4d5f-bee6-0777acfa1418" providerId="ADAL" clId="{5AC35121-3BA1-4B56-A8AB-75F5E474E856}" dt="2023-06-19T09:15:15.403" v="92"/>
          <ac:picMkLst>
            <pc:docMk/>
            <pc:sldMk cId="1743156481" sldId="377"/>
            <ac:picMk id="5" creationId="{B0FBEAB5-FC6D-A694-DE72-CAAB5D08AF11}"/>
          </ac:picMkLst>
        </pc:picChg>
      </pc:sldChg>
      <pc:sldChg chg="addSp delSp modSp new mod">
        <pc:chgData name="Yagub Aliyev" userId="2ca78f5f-6074-4d5f-bee6-0777acfa1418" providerId="ADAL" clId="{5AC35121-3BA1-4B56-A8AB-75F5E474E856}" dt="2023-06-19T09:13:42.149" v="87" actId="14100"/>
        <pc:sldMkLst>
          <pc:docMk/>
          <pc:sldMk cId="3081440535" sldId="378"/>
        </pc:sldMkLst>
        <pc:spChg chg="del">
          <ac:chgData name="Yagub Aliyev" userId="2ca78f5f-6074-4d5f-bee6-0777acfa1418" providerId="ADAL" clId="{5AC35121-3BA1-4B56-A8AB-75F5E474E856}" dt="2023-06-19T09:13:13.833" v="84" actId="478"/>
          <ac:spMkLst>
            <pc:docMk/>
            <pc:sldMk cId="3081440535" sldId="378"/>
            <ac:spMk id="2" creationId="{AD8011D9-9313-23FC-3D0C-59D815E6583A}"/>
          </ac:spMkLst>
        </pc:spChg>
        <pc:spChg chg="add del mod">
          <ac:chgData name="Yagub Aliyev" userId="2ca78f5f-6074-4d5f-bee6-0777acfa1418" providerId="ADAL" clId="{5AC35121-3BA1-4B56-A8AB-75F5E474E856}" dt="2023-06-19T09:13:42.149" v="87" actId="14100"/>
          <ac:spMkLst>
            <pc:docMk/>
            <pc:sldMk cId="3081440535" sldId="378"/>
            <ac:spMk id="3" creationId="{F0FAFA30-D9DC-AD3B-6EDC-4E1A26623C6E}"/>
          </ac:spMkLst>
        </pc:spChg>
        <pc:picChg chg="add del mod">
          <ac:chgData name="Yagub Aliyev" userId="2ca78f5f-6074-4d5f-bee6-0777acfa1418" providerId="ADAL" clId="{5AC35121-3BA1-4B56-A8AB-75F5E474E856}" dt="2023-06-19T09:12:58.791" v="80"/>
          <ac:picMkLst>
            <pc:docMk/>
            <pc:sldMk cId="3081440535" sldId="378"/>
            <ac:picMk id="4" creationId="{8A016285-1A4C-F863-ABFC-F6730E945293}"/>
          </ac:picMkLst>
        </pc:picChg>
        <pc:picChg chg="add mod">
          <ac:chgData name="Yagub Aliyev" userId="2ca78f5f-6074-4d5f-bee6-0777acfa1418" providerId="ADAL" clId="{5AC35121-3BA1-4B56-A8AB-75F5E474E856}" dt="2023-06-19T09:13:31.543" v="86"/>
          <ac:picMkLst>
            <pc:docMk/>
            <pc:sldMk cId="3081440535" sldId="378"/>
            <ac:picMk id="5" creationId="{63E03BBD-CD2E-4F9A-F65A-81B8AEEFD8DC}"/>
          </ac:picMkLst>
        </pc:picChg>
      </pc:sldChg>
      <pc:sldChg chg="modSp new mod ord">
        <pc:chgData name="Yagub Aliyev" userId="2ca78f5f-6074-4d5f-bee6-0777acfa1418" providerId="ADAL" clId="{5AC35121-3BA1-4B56-A8AB-75F5E474E856}" dt="2023-06-19T09:16:47.497" v="114" actId="5793"/>
        <pc:sldMkLst>
          <pc:docMk/>
          <pc:sldMk cId="3107080900" sldId="379"/>
        </pc:sldMkLst>
        <pc:spChg chg="mod">
          <ac:chgData name="Yagub Aliyev" userId="2ca78f5f-6074-4d5f-bee6-0777acfa1418" providerId="ADAL" clId="{5AC35121-3BA1-4B56-A8AB-75F5E474E856}" dt="2023-06-19T09:15:57.561" v="102"/>
          <ac:spMkLst>
            <pc:docMk/>
            <pc:sldMk cId="3107080900" sldId="379"/>
            <ac:spMk id="2" creationId="{25314FA4-188D-ED65-4560-454D4E1D172C}"/>
          </ac:spMkLst>
        </pc:spChg>
        <pc:spChg chg="mod">
          <ac:chgData name="Yagub Aliyev" userId="2ca78f5f-6074-4d5f-bee6-0777acfa1418" providerId="ADAL" clId="{5AC35121-3BA1-4B56-A8AB-75F5E474E856}" dt="2023-06-19T09:16:47.497" v="114" actId="5793"/>
          <ac:spMkLst>
            <pc:docMk/>
            <pc:sldMk cId="3107080900" sldId="379"/>
            <ac:spMk id="3" creationId="{D1124FCD-42E9-C291-A56A-2272CD74D751}"/>
          </ac:spMkLst>
        </pc:spChg>
      </pc:sldChg>
      <pc:sldChg chg="addSp delSp modSp new mod">
        <pc:chgData name="Yagub Aliyev" userId="2ca78f5f-6074-4d5f-bee6-0777acfa1418" providerId="ADAL" clId="{5AC35121-3BA1-4B56-A8AB-75F5E474E856}" dt="2023-06-19T09:18:14.618" v="122" actId="14100"/>
        <pc:sldMkLst>
          <pc:docMk/>
          <pc:sldMk cId="3523807045" sldId="380"/>
        </pc:sldMkLst>
        <pc:spChg chg="del">
          <ac:chgData name="Yagub Aliyev" userId="2ca78f5f-6074-4d5f-bee6-0777acfa1418" providerId="ADAL" clId="{5AC35121-3BA1-4B56-A8AB-75F5E474E856}" dt="2023-06-19T09:17:43.079" v="118" actId="478"/>
          <ac:spMkLst>
            <pc:docMk/>
            <pc:sldMk cId="3523807045" sldId="380"/>
            <ac:spMk id="2" creationId="{7C14DF8E-FE2A-B845-1C13-0EF333EB57F7}"/>
          </ac:spMkLst>
        </pc:spChg>
        <pc:spChg chg="mod">
          <ac:chgData name="Yagub Aliyev" userId="2ca78f5f-6074-4d5f-bee6-0777acfa1418" providerId="ADAL" clId="{5AC35121-3BA1-4B56-A8AB-75F5E474E856}" dt="2023-06-19T09:18:14.618" v="122" actId="14100"/>
          <ac:spMkLst>
            <pc:docMk/>
            <pc:sldMk cId="3523807045" sldId="380"/>
            <ac:spMk id="3" creationId="{7D13996D-6527-BE8C-DB6D-B66FD4E31960}"/>
          </ac:spMkLst>
        </pc:spChg>
        <pc:picChg chg="add mod">
          <ac:chgData name="Yagub Aliyev" userId="2ca78f5f-6074-4d5f-bee6-0777acfa1418" providerId="ADAL" clId="{5AC35121-3BA1-4B56-A8AB-75F5E474E856}" dt="2023-06-19T09:18:09.277" v="121"/>
          <ac:picMkLst>
            <pc:docMk/>
            <pc:sldMk cId="3523807045" sldId="380"/>
            <ac:picMk id="4" creationId="{168F1009-5D11-E0B3-D2E0-F630E509B6EC}"/>
          </ac:picMkLst>
        </pc:picChg>
      </pc:sldChg>
      <pc:sldChg chg="addSp delSp modSp new mod">
        <pc:chgData name="Yagub Aliyev" userId="2ca78f5f-6074-4d5f-bee6-0777acfa1418" providerId="ADAL" clId="{5AC35121-3BA1-4B56-A8AB-75F5E474E856}" dt="2023-06-19T09:45:06.835" v="161" actId="14100"/>
        <pc:sldMkLst>
          <pc:docMk/>
          <pc:sldMk cId="380589723" sldId="381"/>
        </pc:sldMkLst>
        <pc:spChg chg="mod">
          <ac:chgData name="Yagub Aliyev" userId="2ca78f5f-6074-4d5f-bee6-0777acfa1418" providerId="ADAL" clId="{5AC35121-3BA1-4B56-A8AB-75F5E474E856}" dt="2023-06-19T09:18:51.365" v="125" actId="20578"/>
          <ac:spMkLst>
            <pc:docMk/>
            <pc:sldMk cId="380589723" sldId="381"/>
            <ac:spMk id="2" creationId="{73DF4EA6-D98B-FDD0-AA0F-14B5B3F61673}"/>
          </ac:spMkLst>
        </pc:spChg>
        <pc:spChg chg="mod">
          <ac:chgData name="Yagub Aliyev" userId="2ca78f5f-6074-4d5f-bee6-0777acfa1418" providerId="ADAL" clId="{5AC35121-3BA1-4B56-A8AB-75F5E474E856}" dt="2023-06-19T09:45:06.835" v="161" actId="14100"/>
          <ac:spMkLst>
            <pc:docMk/>
            <pc:sldMk cId="380589723" sldId="381"/>
            <ac:spMk id="3" creationId="{0E76AA13-35AE-913D-E8A5-982754E4B211}"/>
          </ac:spMkLst>
        </pc:spChg>
        <pc:picChg chg="add del">
          <ac:chgData name="Yagub Aliyev" userId="2ca78f5f-6074-4d5f-bee6-0777acfa1418" providerId="ADAL" clId="{5AC35121-3BA1-4B56-A8AB-75F5E474E856}" dt="2023-06-19T09:20:02.553" v="136" actId="22"/>
          <ac:picMkLst>
            <pc:docMk/>
            <pc:sldMk cId="380589723" sldId="381"/>
            <ac:picMk id="5" creationId="{5788B407-8AC6-5607-5DFF-C8FEDB7153C1}"/>
          </ac:picMkLst>
        </pc:picChg>
        <pc:picChg chg="add mod">
          <ac:chgData name="Yagub Aliyev" userId="2ca78f5f-6074-4d5f-bee6-0777acfa1418" providerId="ADAL" clId="{5AC35121-3BA1-4B56-A8AB-75F5E474E856}" dt="2023-06-19T09:44:52.755" v="158" actId="1076"/>
          <ac:picMkLst>
            <pc:docMk/>
            <pc:sldMk cId="380589723" sldId="381"/>
            <ac:picMk id="7" creationId="{F6CE4B81-571F-3CD2-D1E1-25FD9077A930}"/>
          </ac:picMkLst>
        </pc:picChg>
      </pc:sldChg>
      <pc:sldChg chg="addSp modSp new mod">
        <pc:chgData name="Yagub Aliyev" userId="2ca78f5f-6074-4d5f-bee6-0777acfa1418" providerId="ADAL" clId="{5AC35121-3BA1-4B56-A8AB-75F5E474E856}" dt="2023-06-19T10:45:29.962" v="356" actId="20577"/>
        <pc:sldMkLst>
          <pc:docMk/>
          <pc:sldMk cId="3019430677" sldId="382"/>
        </pc:sldMkLst>
        <pc:spChg chg="mod">
          <ac:chgData name="Yagub Aliyev" userId="2ca78f5f-6074-4d5f-bee6-0777acfa1418" providerId="ADAL" clId="{5AC35121-3BA1-4B56-A8AB-75F5E474E856}" dt="2023-06-19T10:45:29.962" v="356" actId="20577"/>
          <ac:spMkLst>
            <pc:docMk/>
            <pc:sldMk cId="3019430677" sldId="382"/>
            <ac:spMk id="2" creationId="{F7C4942F-347A-68B7-BE4D-7A3A283C5E61}"/>
          </ac:spMkLst>
        </pc:spChg>
        <pc:spChg chg="mod">
          <ac:chgData name="Yagub Aliyev" userId="2ca78f5f-6074-4d5f-bee6-0777acfa1418" providerId="ADAL" clId="{5AC35121-3BA1-4B56-A8AB-75F5E474E856}" dt="2023-06-19T09:50:20.901" v="178" actId="14100"/>
          <ac:spMkLst>
            <pc:docMk/>
            <pc:sldMk cId="3019430677" sldId="382"/>
            <ac:spMk id="3" creationId="{53485E93-3111-4180-2ED0-8EEF14F5C4BB}"/>
          </ac:spMkLst>
        </pc:spChg>
        <pc:picChg chg="add mod">
          <ac:chgData name="Yagub Aliyev" userId="2ca78f5f-6074-4d5f-bee6-0777acfa1418" providerId="ADAL" clId="{5AC35121-3BA1-4B56-A8AB-75F5E474E856}" dt="2023-06-19T09:50:32.174" v="180" actId="14100"/>
          <ac:picMkLst>
            <pc:docMk/>
            <pc:sldMk cId="3019430677" sldId="382"/>
            <ac:picMk id="4" creationId="{094B9B8C-67A0-AD28-1000-3F78CED5A691}"/>
          </ac:picMkLst>
        </pc:picChg>
      </pc:sldChg>
      <pc:sldChg chg="addSp delSp modSp new mod">
        <pc:chgData name="Yagub Aliyev" userId="2ca78f5f-6074-4d5f-bee6-0777acfa1418" providerId="ADAL" clId="{5AC35121-3BA1-4B56-A8AB-75F5E474E856}" dt="2023-06-19T09:52:17.044" v="191" actId="20577"/>
        <pc:sldMkLst>
          <pc:docMk/>
          <pc:sldMk cId="3336393479" sldId="383"/>
        </pc:sldMkLst>
        <pc:spChg chg="mod">
          <ac:chgData name="Yagub Aliyev" userId="2ca78f5f-6074-4d5f-bee6-0777acfa1418" providerId="ADAL" clId="{5AC35121-3BA1-4B56-A8AB-75F5E474E856}" dt="2023-06-19T09:52:17.044" v="191" actId="20577"/>
          <ac:spMkLst>
            <pc:docMk/>
            <pc:sldMk cId="3336393479" sldId="383"/>
            <ac:spMk id="2" creationId="{A083ED97-BE4B-DBBB-F3A1-77297DBE829D}"/>
          </ac:spMkLst>
        </pc:spChg>
        <pc:spChg chg="add del mod">
          <ac:chgData name="Yagub Aliyev" userId="2ca78f5f-6074-4d5f-bee6-0777acfa1418" providerId="ADAL" clId="{5AC35121-3BA1-4B56-A8AB-75F5E474E856}" dt="2023-06-19T09:51:34.488" v="187" actId="5793"/>
          <ac:spMkLst>
            <pc:docMk/>
            <pc:sldMk cId="3336393479" sldId="383"/>
            <ac:spMk id="3" creationId="{5CD867BE-393F-675F-58A9-5EC4DE9A472D}"/>
          </ac:spMkLst>
        </pc:spChg>
      </pc:sldChg>
      <pc:sldChg chg="modSp new mod">
        <pc:chgData name="Yagub Aliyev" userId="2ca78f5f-6074-4d5f-bee6-0777acfa1418" providerId="ADAL" clId="{5AC35121-3BA1-4B56-A8AB-75F5E474E856}" dt="2023-06-19T09:54:10.290" v="206" actId="20577"/>
        <pc:sldMkLst>
          <pc:docMk/>
          <pc:sldMk cId="2780714718" sldId="384"/>
        </pc:sldMkLst>
        <pc:spChg chg="mod">
          <ac:chgData name="Yagub Aliyev" userId="2ca78f5f-6074-4d5f-bee6-0777acfa1418" providerId="ADAL" clId="{5AC35121-3BA1-4B56-A8AB-75F5E474E856}" dt="2023-06-19T09:54:10.290" v="206" actId="20577"/>
          <ac:spMkLst>
            <pc:docMk/>
            <pc:sldMk cId="2780714718" sldId="384"/>
            <ac:spMk id="2" creationId="{AD3FB3C9-D735-FB75-B84C-2E7AFB41672F}"/>
          </ac:spMkLst>
        </pc:spChg>
        <pc:spChg chg="mod">
          <ac:chgData name="Yagub Aliyev" userId="2ca78f5f-6074-4d5f-bee6-0777acfa1418" providerId="ADAL" clId="{5AC35121-3BA1-4B56-A8AB-75F5E474E856}" dt="2023-06-19T09:53:41.092" v="199" actId="5793"/>
          <ac:spMkLst>
            <pc:docMk/>
            <pc:sldMk cId="2780714718" sldId="384"/>
            <ac:spMk id="3" creationId="{1048BBED-E6F0-DCBF-02BE-BCACCE910B9F}"/>
          </ac:spMkLst>
        </pc:spChg>
      </pc:sldChg>
      <pc:sldChg chg="modSp new mod">
        <pc:chgData name="Yagub Aliyev" userId="2ca78f5f-6074-4d5f-bee6-0777acfa1418" providerId="ADAL" clId="{5AC35121-3BA1-4B56-A8AB-75F5E474E856}" dt="2023-06-19T10:02:36.237" v="229" actId="27636"/>
        <pc:sldMkLst>
          <pc:docMk/>
          <pc:sldMk cId="7965854" sldId="385"/>
        </pc:sldMkLst>
        <pc:spChg chg="mod">
          <ac:chgData name="Yagub Aliyev" userId="2ca78f5f-6074-4d5f-bee6-0777acfa1418" providerId="ADAL" clId="{5AC35121-3BA1-4B56-A8AB-75F5E474E856}" dt="2023-06-19T09:55:47.267" v="225" actId="20577"/>
          <ac:spMkLst>
            <pc:docMk/>
            <pc:sldMk cId="7965854" sldId="385"/>
            <ac:spMk id="2" creationId="{0E26458B-494A-EB81-5177-97161C6DC7AD}"/>
          </ac:spMkLst>
        </pc:spChg>
        <pc:spChg chg="mod">
          <ac:chgData name="Yagub Aliyev" userId="2ca78f5f-6074-4d5f-bee6-0777acfa1418" providerId="ADAL" clId="{5AC35121-3BA1-4B56-A8AB-75F5E474E856}" dt="2023-06-19T10:02:36.237" v="229" actId="27636"/>
          <ac:spMkLst>
            <pc:docMk/>
            <pc:sldMk cId="7965854" sldId="385"/>
            <ac:spMk id="3" creationId="{D2791713-469B-5D7E-4EE3-6E3B82395E4D}"/>
          </ac:spMkLst>
        </pc:spChg>
      </pc:sldChg>
      <pc:sldChg chg="modSp new mod">
        <pc:chgData name="Yagub Aliyev" userId="2ca78f5f-6074-4d5f-bee6-0777acfa1418" providerId="ADAL" clId="{5AC35121-3BA1-4B56-A8AB-75F5E474E856}" dt="2023-06-19T12:39:14.055" v="375" actId="20577"/>
        <pc:sldMkLst>
          <pc:docMk/>
          <pc:sldMk cId="920559574" sldId="386"/>
        </pc:sldMkLst>
        <pc:spChg chg="mod">
          <ac:chgData name="Yagub Aliyev" userId="2ca78f5f-6074-4d5f-bee6-0777acfa1418" providerId="ADAL" clId="{5AC35121-3BA1-4B56-A8AB-75F5E474E856}" dt="2023-06-19T12:39:14.055" v="375" actId="20577"/>
          <ac:spMkLst>
            <pc:docMk/>
            <pc:sldMk cId="920559574" sldId="386"/>
            <ac:spMk id="2" creationId="{04A6A93D-C22B-FD9E-D073-4BB55122591A}"/>
          </ac:spMkLst>
        </pc:spChg>
        <pc:spChg chg="mod">
          <ac:chgData name="Yagub Aliyev" userId="2ca78f5f-6074-4d5f-bee6-0777acfa1418" providerId="ADAL" clId="{5AC35121-3BA1-4B56-A8AB-75F5E474E856}" dt="2023-06-19T10:04:11.094" v="246" actId="20577"/>
          <ac:spMkLst>
            <pc:docMk/>
            <pc:sldMk cId="920559574" sldId="386"/>
            <ac:spMk id="3" creationId="{65004909-5765-0784-598B-132599D004EE}"/>
          </ac:spMkLst>
        </pc:spChg>
      </pc:sldChg>
      <pc:sldChg chg="modSp new mod">
        <pc:chgData name="Yagub Aliyev" userId="2ca78f5f-6074-4d5f-bee6-0777acfa1418" providerId="ADAL" clId="{5AC35121-3BA1-4B56-A8AB-75F5E474E856}" dt="2023-06-19T12:27:16.635" v="371" actId="20577"/>
        <pc:sldMkLst>
          <pc:docMk/>
          <pc:sldMk cId="1526851552" sldId="387"/>
        </pc:sldMkLst>
        <pc:spChg chg="mod">
          <ac:chgData name="Yagub Aliyev" userId="2ca78f5f-6074-4d5f-bee6-0777acfa1418" providerId="ADAL" clId="{5AC35121-3BA1-4B56-A8AB-75F5E474E856}" dt="2023-06-19T12:27:16.635" v="371" actId="20577"/>
          <ac:spMkLst>
            <pc:docMk/>
            <pc:sldMk cId="1526851552" sldId="387"/>
            <ac:spMk id="2" creationId="{391901E8-4B4B-7534-EC66-0D88EB5909B8}"/>
          </ac:spMkLst>
        </pc:spChg>
        <pc:spChg chg="mod">
          <ac:chgData name="Yagub Aliyev" userId="2ca78f5f-6074-4d5f-bee6-0777acfa1418" providerId="ADAL" clId="{5AC35121-3BA1-4B56-A8AB-75F5E474E856}" dt="2023-06-19T10:05:24.266" v="260" actId="20577"/>
          <ac:spMkLst>
            <pc:docMk/>
            <pc:sldMk cId="1526851552" sldId="387"/>
            <ac:spMk id="3" creationId="{35441030-F85D-B06F-F9CE-420C7C9F5EBD}"/>
          </ac:spMkLst>
        </pc:spChg>
      </pc:sldChg>
      <pc:sldChg chg="addSp delSp modSp new mod">
        <pc:chgData name="Yagub Aliyev" userId="2ca78f5f-6074-4d5f-bee6-0777acfa1418" providerId="ADAL" clId="{5AC35121-3BA1-4B56-A8AB-75F5E474E856}" dt="2023-06-19T10:46:40.155" v="358" actId="27636"/>
        <pc:sldMkLst>
          <pc:docMk/>
          <pc:sldMk cId="3935917840" sldId="388"/>
        </pc:sldMkLst>
        <pc:spChg chg="del">
          <ac:chgData name="Yagub Aliyev" userId="2ca78f5f-6074-4d5f-bee6-0777acfa1418" providerId="ADAL" clId="{5AC35121-3BA1-4B56-A8AB-75F5E474E856}" dt="2023-06-19T10:05:48.015" v="264" actId="478"/>
          <ac:spMkLst>
            <pc:docMk/>
            <pc:sldMk cId="3935917840" sldId="388"/>
            <ac:spMk id="2" creationId="{31CDF819-F417-943C-FF18-E2120C728B88}"/>
          </ac:spMkLst>
        </pc:spChg>
        <pc:spChg chg="mod">
          <ac:chgData name="Yagub Aliyev" userId="2ca78f5f-6074-4d5f-bee6-0777acfa1418" providerId="ADAL" clId="{5AC35121-3BA1-4B56-A8AB-75F5E474E856}" dt="2023-06-19T10:46:40.155" v="358" actId="27636"/>
          <ac:spMkLst>
            <pc:docMk/>
            <pc:sldMk cId="3935917840" sldId="388"/>
            <ac:spMk id="3" creationId="{9366EBA7-979C-9714-1CD6-4251A5D0B414}"/>
          </ac:spMkLst>
        </pc:spChg>
        <pc:spChg chg="add del">
          <ac:chgData name="Yagub Aliyev" userId="2ca78f5f-6074-4d5f-bee6-0777acfa1418" providerId="ADAL" clId="{5AC35121-3BA1-4B56-A8AB-75F5E474E856}" dt="2023-06-19T10:05:58.088" v="267" actId="22"/>
          <ac:spMkLst>
            <pc:docMk/>
            <pc:sldMk cId="3935917840" sldId="388"/>
            <ac:spMk id="5" creationId="{4F5A7D64-912B-1574-2F92-2678FC437001}"/>
          </ac:spMkLst>
        </pc:spChg>
        <pc:spChg chg="add del mod">
          <ac:chgData name="Yagub Aliyev" userId="2ca78f5f-6074-4d5f-bee6-0777acfa1418" providerId="ADAL" clId="{5AC35121-3BA1-4B56-A8AB-75F5E474E856}" dt="2023-06-19T10:06:28.158" v="270" actId="478"/>
          <ac:spMkLst>
            <pc:docMk/>
            <pc:sldMk cId="3935917840" sldId="388"/>
            <ac:spMk id="7" creationId="{91586D7A-F1AE-361C-2574-66C889916441}"/>
          </ac:spMkLst>
        </pc:spChg>
        <pc:spChg chg="add mod">
          <ac:chgData name="Yagub Aliyev" userId="2ca78f5f-6074-4d5f-bee6-0777acfa1418" providerId="ADAL" clId="{5AC35121-3BA1-4B56-A8AB-75F5E474E856}" dt="2023-06-19T10:07:31.150" v="292" actId="5793"/>
          <ac:spMkLst>
            <pc:docMk/>
            <pc:sldMk cId="3935917840" sldId="388"/>
            <ac:spMk id="9" creationId="{D953B9F8-D58B-8442-5EC4-311F69425E16}"/>
          </ac:spMkLst>
        </pc:spChg>
      </pc:sldChg>
      <pc:sldChg chg="modSp new mod">
        <pc:chgData name="Yagub Aliyev" userId="2ca78f5f-6074-4d5f-bee6-0777acfa1418" providerId="ADAL" clId="{5AC35121-3BA1-4B56-A8AB-75F5E474E856}" dt="2023-06-19T10:08:04.746" v="299" actId="5793"/>
        <pc:sldMkLst>
          <pc:docMk/>
          <pc:sldMk cId="3420066145" sldId="389"/>
        </pc:sldMkLst>
        <pc:spChg chg="mod">
          <ac:chgData name="Yagub Aliyev" userId="2ca78f5f-6074-4d5f-bee6-0777acfa1418" providerId="ADAL" clId="{5AC35121-3BA1-4B56-A8AB-75F5E474E856}" dt="2023-06-19T10:08:00.027" v="295" actId="20578"/>
          <ac:spMkLst>
            <pc:docMk/>
            <pc:sldMk cId="3420066145" sldId="389"/>
            <ac:spMk id="2" creationId="{7CF4EDA4-6830-848D-49E3-FE470F92F243}"/>
          </ac:spMkLst>
        </pc:spChg>
        <pc:spChg chg="mod">
          <ac:chgData name="Yagub Aliyev" userId="2ca78f5f-6074-4d5f-bee6-0777acfa1418" providerId="ADAL" clId="{5AC35121-3BA1-4B56-A8AB-75F5E474E856}" dt="2023-06-19T10:08:04.746" v="299" actId="5793"/>
          <ac:spMkLst>
            <pc:docMk/>
            <pc:sldMk cId="3420066145" sldId="389"/>
            <ac:spMk id="3" creationId="{1354ED27-0107-FAAF-0D1B-B599CD4A2A23}"/>
          </ac:spMkLst>
        </pc:spChg>
      </pc:sldChg>
      <pc:sldChg chg="addSp delSp modSp new mod">
        <pc:chgData name="Yagub Aliyev" userId="2ca78f5f-6074-4d5f-bee6-0777acfa1418" providerId="ADAL" clId="{5AC35121-3BA1-4B56-A8AB-75F5E474E856}" dt="2023-06-19T10:52:00.065" v="368" actId="1076"/>
        <pc:sldMkLst>
          <pc:docMk/>
          <pc:sldMk cId="3298083994" sldId="390"/>
        </pc:sldMkLst>
        <pc:spChg chg="mod">
          <ac:chgData name="Yagub Aliyev" userId="2ca78f5f-6074-4d5f-bee6-0777acfa1418" providerId="ADAL" clId="{5AC35121-3BA1-4B56-A8AB-75F5E474E856}" dt="2023-06-19T10:09:27.786" v="334" actId="20577"/>
          <ac:spMkLst>
            <pc:docMk/>
            <pc:sldMk cId="3298083994" sldId="390"/>
            <ac:spMk id="2" creationId="{BFFC9400-7B1A-1765-7304-04C28D923FDB}"/>
          </ac:spMkLst>
        </pc:spChg>
        <pc:spChg chg="del mod">
          <ac:chgData name="Yagub Aliyev" userId="2ca78f5f-6074-4d5f-bee6-0777acfa1418" providerId="ADAL" clId="{5AC35121-3BA1-4B56-A8AB-75F5E474E856}" dt="2023-06-19T10:09:03.885" v="311" actId="22"/>
          <ac:spMkLst>
            <pc:docMk/>
            <pc:sldMk cId="3298083994" sldId="390"/>
            <ac:spMk id="3" creationId="{DCB8358A-854A-C21B-2E24-C23A50F76B16}"/>
          </ac:spMkLst>
        </pc:spChg>
        <pc:spChg chg="add mod">
          <ac:chgData name="Yagub Aliyev" userId="2ca78f5f-6074-4d5f-bee6-0777acfa1418" providerId="ADAL" clId="{5AC35121-3BA1-4B56-A8AB-75F5E474E856}" dt="2023-06-19T10:51:29.395" v="364" actId="14100"/>
          <ac:spMkLst>
            <pc:docMk/>
            <pc:sldMk cId="3298083994" sldId="390"/>
            <ac:spMk id="7" creationId="{00752BB0-9EFC-2D37-B7DD-0FC5D9D9CF79}"/>
          </ac:spMkLst>
        </pc:spChg>
        <pc:spChg chg="add mod">
          <ac:chgData name="Yagub Aliyev" userId="2ca78f5f-6074-4d5f-bee6-0777acfa1418" providerId="ADAL" clId="{5AC35121-3BA1-4B56-A8AB-75F5E474E856}" dt="2023-06-19T10:12:03.408" v="348" actId="1076"/>
          <ac:spMkLst>
            <pc:docMk/>
            <pc:sldMk cId="3298083994" sldId="390"/>
            <ac:spMk id="9" creationId="{C8A5DEBA-CB74-B3A3-71F0-0B22C0655036}"/>
          </ac:spMkLst>
        </pc:spChg>
        <pc:picChg chg="add mod ord">
          <ac:chgData name="Yagub Aliyev" userId="2ca78f5f-6074-4d5f-bee6-0777acfa1418" providerId="ADAL" clId="{5AC35121-3BA1-4B56-A8AB-75F5E474E856}" dt="2023-06-19T10:52:00.065" v="368" actId="1076"/>
          <ac:picMkLst>
            <pc:docMk/>
            <pc:sldMk cId="3298083994" sldId="390"/>
            <ac:picMk id="5" creationId="{FBAF1454-5FE9-B0F7-1AF7-92ED1D300185}"/>
          </ac:picMkLst>
        </pc:picChg>
      </pc:sldChg>
    </pc:docChg>
  </pc:docChgLst>
  <pc:docChgLst>
    <pc:chgData name="Yagub Aliyev" userId="2ca78f5f-6074-4d5f-bee6-0777acfa1418" providerId="ADAL" clId="{BE8745CA-257A-4785-9308-20BF1D1E508C}"/>
    <pc:docChg chg="undo redo custSel modSld sldOrd">
      <pc:chgData name="Yagub Aliyev" userId="2ca78f5f-6074-4d5f-bee6-0777acfa1418" providerId="ADAL" clId="{BE8745CA-257A-4785-9308-20BF1D1E508C}" dt="2023-05-24T07:44:02.342" v="86" actId="5793"/>
      <pc:docMkLst>
        <pc:docMk/>
      </pc:docMkLst>
      <pc:sldChg chg="modSp mod">
        <pc:chgData name="Yagub Aliyev" userId="2ca78f5f-6074-4d5f-bee6-0777acfa1418" providerId="ADAL" clId="{BE8745CA-257A-4785-9308-20BF1D1E508C}" dt="2023-05-24T07:39:38.781" v="76" actId="1076"/>
        <pc:sldMkLst>
          <pc:docMk/>
          <pc:sldMk cId="2287479002" sldId="256"/>
        </pc:sldMkLst>
        <pc:spChg chg="mod">
          <ac:chgData name="Yagub Aliyev" userId="2ca78f5f-6074-4d5f-bee6-0777acfa1418" providerId="ADAL" clId="{BE8745CA-257A-4785-9308-20BF1D1E508C}" dt="2023-05-24T07:39:38.781" v="76" actId="1076"/>
          <ac:spMkLst>
            <pc:docMk/>
            <pc:sldMk cId="2287479002" sldId="256"/>
            <ac:spMk id="2" creationId="{00000000-0000-0000-0000-000000000000}"/>
          </ac:spMkLst>
        </pc:spChg>
        <pc:spChg chg="mod">
          <ac:chgData name="Yagub Aliyev" userId="2ca78f5f-6074-4d5f-bee6-0777acfa1418" providerId="ADAL" clId="{BE8745CA-257A-4785-9308-20BF1D1E508C}" dt="2023-05-24T07:39:12.343" v="74" actId="27636"/>
          <ac:spMkLst>
            <pc:docMk/>
            <pc:sldMk cId="2287479002" sldId="256"/>
            <ac:spMk id="3" creationId="{00000000-0000-0000-0000-000000000000}"/>
          </ac:spMkLst>
        </pc:spChg>
      </pc:sldChg>
      <pc:sldChg chg="addSp modSp mod">
        <pc:chgData name="Yagub Aliyev" userId="2ca78f5f-6074-4d5f-bee6-0777acfa1418" providerId="ADAL" clId="{BE8745CA-257A-4785-9308-20BF1D1E508C}" dt="2023-05-24T07:33:09.722" v="43" actId="1036"/>
        <pc:sldMkLst>
          <pc:docMk/>
          <pc:sldMk cId="2999379241" sldId="287"/>
        </pc:sldMkLst>
        <pc:picChg chg="mod">
          <ac:chgData name="Yagub Aliyev" userId="2ca78f5f-6074-4d5f-bee6-0777acfa1418" providerId="ADAL" clId="{BE8745CA-257A-4785-9308-20BF1D1E508C}" dt="2023-05-24T07:33:09.722" v="43" actId="1036"/>
          <ac:picMkLst>
            <pc:docMk/>
            <pc:sldMk cId="2999379241" sldId="287"/>
            <ac:picMk id="2" creationId="{B7FD696F-CC9B-A4E2-0CF0-3BCBDB479DDA}"/>
          </ac:picMkLst>
        </pc:picChg>
        <pc:cxnChg chg="add mod">
          <ac:chgData name="Yagub Aliyev" userId="2ca78f5f-6074-4d5f-bee6-0777acfa1418" providerId="ADAL" clId="{BE8745CA-257A-4785-9308-20BF1D1E508C}" dt="2023-05-24T07:33:04.851" v="42" actId="14100"/>
          <ac:cxnSpMkLst>
            <pc:docMk/>
            <pc:sldMk cId="2999379241" sldId="287"/>
            <ac:cxnSpMk id="4" creationId="{BB3674FB-8811-EFEE-4F8E-544EB8BFCA25}"/>
          </ac:cxnSpMkLst>
        </pc:cxnChg>
      </pc:sldChg>
      <pc:sldChg chg="addSp delSp modSp mod">
        <pc:chgData name="Yagub Aliyev" userId="2ca78f5f-6074-4d5f-bee6-0777acfa1418" providerId="ADAL" clId="{BE8745CA-257A-4785-9308-20BF1D1E508C}" dt="2023-05-24T07:34:50.727" v="60" actId="14100"/>
        <pc:sldMkLst>
          <pc:docMk/>
          <pc:sldMk cId="3601636520" sldId="294"/>
        </pc:sldMkLst>
        <pc:picChg chg="mod">
          <ac:chgData name="Yagub Aliyev" userId="2ca78f5f-6074-4d5f-bee6-0777acfa1418" providerId="ADAL" clId="{BE8745CA-257A-4785-9308-20BF1D1E508C}" dt="2023-05-24T07:34:44.247" v="59" actId="1076"/>
          <ac:picMkLst>
            <pc:docMk/>
            <pc:sldMk cId="3601636520" sldId="294"/>
            <ac:picMk id="12" creationId="{3928A12C-3E53-43EF-AC0D-BA79752790A8}"/>
          </ac:picMkLst>
        </pc:picChg>
        <pc:picChg chg="add del mod">
          <ac:chgData name="Yagub Aliyev" userId="2ca78f5f-6074-4d5f-bee6-0777acfa1418" providerId="ADAL" clId="{BE8745CA-257A-4785-9308-20BF1D1E508C}" dt="2023-05-24T07:32:08.952" v="33"/>
          <ac:picMkLst>
            <pc:docMk/>
            <pc:sldMk cId="3601636520" sldId="294"/>
            <ac:picMk id="22" creationId="{AC220C26-9F51-FF83-9778-89E9A3C64613}"/>
          </ac:picMkLst>
        </pc:picChg>
        <pc:cxnChg chg="add">
          <ac:chgData name="Yagub Aliyev" userId="2ca78f5f-6074-4d5f-bee6-0777acfa1418" providerId="ADAL" clId="{BE8745CA-257A-4785-9308-20BF1D1E508C}" dt="2023-05-24T07:30:19.952" v="20" actId="11529"/>
          <ac:cxnSpMkLst>
            <pc:docMk/>
            <pc:sldMk cId="3601636520" sldId="294"/>
            <ac:cxnSpMk id="7" creationId="{AC475A68-B7EF-3064-0F56-F9FDE6828EA9}"/>
          </ac:cxnSpMkLst>
        </pc:cxnChg>
        <pc:cxnChg chg="add">
          <ac:chgData name="Yagub Aliyev" userId="2ca78f5f-6074-4d5f-bee6-0777acfa1418" providerId="ADAL" clId="{BE8745CA-257A-4785-9308-20BF1D1E508C}" dt="2023-05-24T07:30:29.552" v="21" actId="11529"/>
          <ac:cxnSpMkLst>
            <pc:docMk/>
            <pc:sldMk cId="3601636520" sldId="294"/>
            <ac:cxnSpMk id="11" creationId="{A246ED31-6FE2-E2CA-BE77-BE781BF4247F}"/>
          </ac:cxnSpMkLst>
        </pc:cxnChg>
        <pc:cxnChg chg="add mod">
          <ac:chgData name="Yagub Aliyev" userId="2ca78f5f-6074-4d5f-bee6-0777acfa1418" providerId="ADAL" clId="{BE8745CA-257A-4785-9308-20BF1D1E508C}" dt="2023-05-24T07:31:09.815" v="28" actId="14100"/>
          <ac:cxnSpMkLst>
            <pc:docMk/>
            <pc:sldMk cId="3601636520" sldId="294"/>
            <ac:cxnSpMk id="14" creationId="{3CC1F692-8B08-E88F-C20E-3F376ADEA4B1}"/>
          </ac:cxnSpMkLst>
        </pc:cxnChg>
        <pc:cxnChg chg="add mod">
          <ac:chgData name="Yagub Aliyev" userId="2ca78f5f-6074-4d5f-bee6-0777acfa1418" providerId="ADAL" clId="{BE8745CA-257A-4785-9308-20BF1D1E508C}" dt="2023-05-24T07:31:28.560" v="31" actId="14100"/>
          <ac:cxnSpMkLst>
            <pc:docMk/>
            <pc:sldMk cId="3601636520" sldId="294"/>
            <ac:cxnSpMk id="20" creationId="{0A9A3A71-D461-31E9-028B-0A78691FB87C}"/>
          </ac:cxnSpMkLst>
        </pc:cxnChg>
        <pc:cxnChg chg="add mod">
          <ac:chgData name="Yagub Aliyev" userId="2ca78f5f-6074-4d5f-bee6-0777acfa1418" providerId="ADAL" clId="{BE8745CA-257A-4785-9308-20BF1D1E508C}" dt="2023-05-24T07:34:05.762" v="51" actId="14100"/>
          <ac:cxnSpMkLst>
            <pc:docMk/>
            <pc:sldMk cId="3601636520" sldId="294"/>
            <ac:cxnSpMk id="23" creationId="{56CDD1F2-FE1C-59C3-C7A6-5106E3A87D14}"/>
          </ac:cxnSpMkLst>
        </pc:cxnChg>
        <pc:cxnChg chg="add mod">
          <ac:chgData name="Yagub Aliyev" userId="2ca78f5f-6074-4d5f-bee6-0777acfa1418" providerId="ADAL" clId="{BE8745CA-257A-4785-9308-20BF1D1E508C}" dt="2023-05-24T07:33:56.588" v="48" actId="14100"/>
          <ac:cxnSpMkLst>
            <pc:docMk/>
            <pc:sldMk cId="3601636520" sldId="294"/>
            <ac:cxnSpMk id="24" creationId="{1D56E197-EF45-A53A-749A-717F1C0D8592}"/>
          </ac:cxnSpMkLst>
        </pc:cxnChg>
        <pc:cxnChg chg="add mod">
          <ac:chgData name="Yagub Aliyev" userId="2ca78f5f-6074-4d5f-bee6-0777acfa1418" providerId="ADAL" clId="{BE8745CA-257A-4785-9308-20BF1D1E508C}" dt="2023-05-24T07:34:23.324" v="53" actId="1076"/>
          <ac:cxnSpMkLst>
            <pc:docMk/>
            <pc:sldMk cId="3601636520" sldId="294"/>
            <ac:cxnSpMk id="29" creationId="{4EF0B6EB-13BE-EDE3-B320-B0F68792585B}"/>
          </ac:cxnSpMkLst>
        </pc:cxnChg>
        <pc:cxnChg chg="add mod">
          <ac:chgData name="Yagub Aliyev" userId="2ca78f5f-6074-4d5f-bee6-0777acfa1418" providerId="ADAL" clId="{BE8745CA-257A-4785-9308-20BF1D1E508C}" dt="2023-05-24T07:34:50.727" v="60" actId="14100"/>
          <ac:cxnSpMkLst>
            <pc:docMk/>
            <pc:sldMk cId="3601636520" sldId="294"/>
            <ac:cxnSpMk id="30" creationId="{7FE39F20-7801-688E-50C5-11DC416264ED}"/>
          </ac:cxnSpMkLst>
        </pc:cxnChg>
      </pc:sldChg>
      <pc:sldChg chg="ord">
        <pc:chgData name="Yagub Aliyev" userId="2ca78f5f-6074-4d5f-bee6-0777acfa1418" providerId="ADAL" clId="{BE8745CA-257A-4785-9308-20BF1D1E508C}" dt="2023-05-24T07:35:02.752" v="62"/>
        <pc:sldMkLst>
          <pc:docMk/>
          <pc:sldMk cId="2660161782" sldId="295"/>
        </pc:sldMkLst>
      </pc:sldChg>
      <pc:sldChg chg="addSp delSp modSp mod setBg">
        <pc:chgData name="Yagub Aliyev" userId="2ca78f5f-6074-4d5f-bee6-0777acfa1418" providerId="ADAL" clId="{BE8745CA-257A-4785-9308-20BF1D1E508C}" dt="2023-05-24T07:44:02.342" v="86" actId="5793"/>
        <pc:sldMkLst>
          <pc:docMk/>
          <pc:sldMk cId="1698663647" sldId="363"/>
        </pc:sldMkLst>
        <pc:spChg chg="mod">
          <ac:chgData name="Yagub Aliyev" userId="2ca78f5f-6074-4d5f-bee6-0777acfa1418" providerId="ADAL" clId="{BE8745CA-257A-4785-9308-20BF1D1E508C}" dt="2023-05-24T07:43:48.650" v="80" actId="26606"/>
          <ac:spMkLst>
            <pc:docMk/>
            <pc:sldMk cId="1698663647" sldId="363"/>
            <ac:spMk id="2" creationId="{ED61E514-B365-4988-A834-94E4F6F720E3}"/>
          </ac:spMkLst>
        </pc:spChg>
        <pc:spChg chg="mod ord">
          <ac:chgData name="Yagub Aliyev" userId="2ca78f5f-6074-4d5f-bee6-0777acfa1418" providerId="ADAL" clId="{BE8745CA-257A-4785-9308-20BF1D1E508C}" dt="2023-05-24T07:44:02.342" v="86" actId="5793"/>
          <ac:spMkLst>
            <pc:docMk/>
            <pc:sldMk cId="1698663647" sldId="363"/>
            <ac:spMk id="38" creationId="{93BFBEDE-9908-4FF9-B1E8-FC7313BC2852}"/>
          </ac:spMkLst>
        </pc:spChg>
        <pc:spChg chg="add del">
          <ac:chgData name="Yagub Aliyev" userId="2ca78f5f-6074-4d5f-bee6-0777acfa1418" providerId="ADAL" clId="{BE8745CA-257A-4785-9308-20BF1D1E508C}" dt="2023-05-24T07:43:48.629" v="79" actId="26606"/>
          <ac:spMkLst>
            <pc:docMk/>
            <pc:sldMk cId="1698663647" sldId="363"/>
            <ac:spMk id="43" creationId="{2EB492CD-616E-47F8-933B-5E2D952A0593}"/>
          </ac:spMkLst>
        </pc:spChg>
        <pc:spChg chg="add del">
          <ac:chgData name="Yagub Aliyev" userId="2ca78f5f-6074-4d5f-bee6-0777acfa1418" providerId="ADAL" clId="{BE8745CA-257A-4785-9308-20BF1D1E508C}" dt="2023-05-24T07:43:48.629" v="79" actId="26606"/>
          <ac:spMkLst>
            <pc:docMk/>
            <pc:sldMk cId="1698663647" sldId="363"/>
            <ac:spMk id="45" creationId="{59383CF9-23B5-4335-9B21-1791C4CF1C75}"/>
          </ac:spMkLst>
        </pc:spChg>
        <pc:spChg chg="add del">
          <ac:chgData name="Yagub Aliyev" userId="2ca78f5f-6074-4d5f-bee6-0777acfa1418" providerId="ADAL" clId="{BE8745CA-257A-4785-9308-20BF1D1E508C}" dt="2023-05-24T07:43:48.629" v="79" actId="26606"/>
          <ac:spMkLst>
            <pc:docMk/>
            <pc:sldMk cId="1698663647" sldId="363"/>
            <ac:spMk id="47" creationId="{0007FE00-9498-4706-B255-6437B0252C02}"/>
          </ac:spMkLst>
        </pc:spChg>
        <pc:spChg chg="add">
          <ac:chgData name="Yagub Aliyev" userId="2ca78f5f-6074-4d5f-bee6-0777acfa1418" providerId="ADAL" clId="{BE8745CA-257A-4785-9308-20BF1D1E508C}" dt="2023-05-24T07:43:48.650" v="80" actId="26606"/>
          <ac:spMkLst>
            <pc:docMk/>
            <pc:sldMk cId="1698663647" sldId="363"/>
            <ac:spMk id="49" creationId="{2B97F24A-32CE-4C1C-A50D-3016B394DCFB}"/>
          </ac:spMkLst>
        </pc:spChg>
        <pc:spChg chg="add">
          <ac:chgData name="Yagub Aliyev" userId="2ca78f5f-6074-4d5f-bee6-0777acfa1418" providerId="ADAL" clId="{BE8745CA-257A-4785-9308-20BF1D1E508C}" dt="2023-05-24T07:43:48.650" v="80" actId="26606"/>
          <ac:spMkLst>
            <pc:docMk/>
            <pc:sldMk cId="1698663647" sldId="363"/>
            <ac:spMk id="50" creationId="{CD8B4F24-440B-49E9-B85D-733523DC064B}"/>
          </ac:spMkLst>
        </pc:spChg>
        <pc:picChg chg="mod ord">
          <ac:chgData name="Yagub Aliyev" userId="2ca78f5f-6074-4d5f-bee6-0777acfa1418" providerId="ADAL" clId="{BE8745CA-257A-4785-9308-20BF1D1E508C}" dt="2023-05-24T07:43:48.650" v="80" actId="26606"/>
          <ac:picMkLst>
            <pc:docMk/>
            <pc:sldMk cId="1698663647" sldId="363"/>
            <ac:picMk id="37" creationId="{DD9FB55A-13CD-4BB3-AC45-78CEA47A7A63}"/>
          </ac:picMkLst>
        </pc:picChg>
      </pc:sldChg>
      <pc:sldChg chg="modSp mod">
        <pc:chgData name="Yagub Aliyev" userId="2ca78f5f-6074-4d5f-bee6-0777acfa1418" providerId="ADAL" clId="{BE8745CA-257A-4785-9308-20BF1D1E508C}" dt="2023-05-24T07:37:37.710" v="65" actId="20577"/>
        <pc:sldMkLst>
          <pc:docMk/>
          <pc:sldMk cId="4100870839" sldId="364"/>
        </pc:sldMkLst>
        <pc:spChg chg="mod">
          <ac:chgData name="Yagub Aliyev" userId="2ca78f5f-6074-4d5f-bee6-0777acfa1418" providerId="ADAL" clId="{BE8745CA-257A-4785-9308-20BF1D1E508C}" dt="2023-05-24T07:37:37.710" v="65" actId="20577"/>
          <ac:spMkLst>
            <pc:docMk/>
            <pc:sldMk cId="4100870839" sldId="364"/>
            <ac:spMk id="11" creationId="{1A31ECAE-E2AE-418B-B94E-FD542B814B66}"/>
          </ac:spMkLst>
        </pc:spChg>
      </pc:sldChg>
    </pc:docChg>
  </pc:docChgLst>
  <pc:docChgLst>
    <pc:chgData name="Yagub Aliyev" userId="2ca78f5f-6074-4d5f-bee6-0777acfa1418" providerId="ADAL" clId="{4B46C91C-AA42-4479-AC5B-EEF17A0C6E13}"/>
    <pc:docChg chg="undo redo custSel addSld delSld modSld sldOrd">
      <pc:chgData name="Yagub Aliyev" userId="2ca78f5f-6074-4d5f-bee6-0777acfa1418" providerId="ADAL" clId="{4B46C91C-AA42-4479-AC5B-EEF17A0C6E13}" dt="2023-06-18T19:52:51.561" v="721" actId="14100"/>
      <pc:docMkLst>
        <pc:docMk/>
      </pc:docMkLst>
      <pc:sldChg chg="addSp delSp modSp mod">
        <pc:chgData name="Yagub Aliyev" userId="2ca78f5f-6074-4d5f-bee6-0777acfa1418" providerId="ADAL" clId="{4B46C91C-AA42-4479-AC5B-EEF17A0C6E13}" dt="2023-06-18T19:25:46.963" v="613" actId="33524"/>
        <pc:sldMkLst>
          <pc:docMk/>
          <pc:sldMk cId="2287479002" sldId="256"/>
        </pc:sldMkLst>
        <pc:spChg chg="mod">
          <ac:chgData name="Yagub Aliyev" userId="2ca78f5f-6074-4d5f-bee6-0777acfa1418" providerId="ADAL" clId="{4B46C91C-AA42-4479-AC5B-EEF17A0C6E13}" dt="2023-06-09T18:02:14.020" v="34" actId="20577"/>
          <ac:spMkLst>
            <pc:docMk/>
            <pc:sldMk cId="2287479002" sldId="256"/>
            <ac:spMk id="2" creationId="{00000000-0000-0000-0000-000000000000}"/>
          </ac:spMkLst>
        </pc:spChg>
        <pc:spChg chg="mod">
          <ac:chgData name="Yagub Aliyev" userId="2ca78f5f-6074-4d5f-bee6-0777acfa1418" providerId="ADAL" clId="{4B46C91C-AA42-4479-AC5B-EEF17A0C6E13}" dt="2023-06-18T19:25:46.963" v="613" actId="33524"/>
          <ac:spMkLst>
            <pc:docMk/>
            <pc:sldMk cId="2287479002" sldId="256"/>
            <ac:spMk id="3" creationId="{00000000-0000-0000-0000-000000000000}"/>
          </ac:spMkLst>
        </pc:spChg>
        <pc:graphicFrameChg chg="add del mod">
          <ac:chgData name="Yagub Aliyev" userId="2ca78f5f-6074-4d5f-bee6-0777acfa1418" providerId="ADAL" clId="{4B46C91C-AA42-4479-AC5B-EEF17A0C6E13}" dt="2023-06-09T18:01:47.109" v="18"/>
          <ac:graphicFrameMkLst>
            <pc:docMk/>
            <pc:sldMk cId="2287479002" sldId="256"/>
            <ac:graphicFrameMk id="4" creationId="{1F7AFBAB-9D14-37A1-1531-FF3A98B2F356}"/>
          </ac:graphicFrameMkLst>
        </pc:graphicFrameChg>
      </pc:sldChg>
      <pc:sldChg chg="addSp modSp mod">
        <pc:chgData name="Yagub Aliyev" userId="2ca78f5f-6074-4d5f-bee6-0777acfa1418" providerId="ADAL" clId="{4B46C91C-AA42-4479-AC5B-EEF17A0C6E13}" dt="2023-06-09T18:07:47.617" v="57" actId="1076"/>
        <pc:sldMkLst>
          <pc:docMk/>
          <pc:sldMk cId="3601636520" sldId="294"/>
        </pc:sldMkLst>
        <pc:spChg chg="add mod">
          <ac:chgData name="Yagub Aliyev" userId="2ca78f5f-6074-4d5f-bee6-0777acfa1418" providerId="ADAL" clId="{4B46C91C-AA42-4479-AC5B-EEF17A0C6E13}" dt="2023-06-09T18:07:47.617" v="57" actId="1076"/>
          <ac:spMkLst>
            <pc:docMk/>
            <pc:sldMk cId="3601636520" sldId="294"/>
            <ac:spMk id="6" creationId="{ADA46307-15A5-1F34-7D23-1925BE1D4C4E}"/>
          </ac:spMkLst>
        </pc:spChg>
        <pc:picChg chg="mod modCrop">
          <ac:chgData name="Yagub Aliyev" userId="2ca78f5f-6074-4d5f-bee6-0777acfa1418" providerId="ADAL" clId="{4B46C91C-AA42-4479-AC5B-EEF17A0C6E13}" dt="2023-06-09T18:07:21.917" v="55" actId="732"/>
          <ac:picMkLst>
            <pc:docMk/>
            <pc:sldMk cId="3601636520" sldId="294"/>
            <ac:picMk id="12" creationId="{3928A12C-3E53-43EF-AC0D-BA79752790A8}"/>
          </ac:picMkLst>
        </pc:picChg>
        <pc:cxnChg chg="mod">
          <ac:chgData name="Yagub Aliyev" userId="2ca78f5f-6074-4d5f-bee6-0777acfa1418" providerId="ADAL" clId="{4B46C91C-AA42-4479-AC5B-EEF17A0C6E13}" dt="2023-06-09T18:07:08.377" v="53" actId="1076"/>
          <ac:cxnSpMkLst>
            <pc:docMk/>
            <pc:sldMk cId="3601636520" sldId="294"/>
            <ac:cxnSpMk id="30" creationId="{7FE39F20-7801-688E-50C5-11DC416264ED}"/>
          </ac:cxnSpMkLst>
        </pc:cxnChg>
      </pc:sldChg>
      <pc:sldChg chg="addSp delSp modSp mod">
        <pc:chgData name="Yagub Aliyev" userId="2ca78f5f-6074-4d5f-bee6-0777acfa1418" providerId="ADAL" clId="{4B46C91C-AA42-4479-AC5B-EEF17A0C6E13}" dt="2023-06-18T19:29:01.338" v="654" actId="478"/>
        <pc:sldMkLst>
          <pc:docMk/>
          <pc:sldMk cId="1102439940" sldId="307"/>
        </pc:sldMkLst>
        <pc:spChg chg="del">
          <ac:chgData name="Yagub Aliyev" userId="2ca78f5f-6074-4d5f-bee6-0777acfa1418" providerId="ADAL" clId="{4B46C91C-AA42-4479-AC5B-EEF17A0C6E13}" dt="2023-06-18T19:29:01.338" v="654" actId="478"/>
          <ac:spMkLst>
            <pc:docMk/>
            <pc:sldMk cId="1102439940" sldId="307"/>
            <ac:spMk id="8" creationId="{1ABB1DF3-9C64-4ECA-8DDD-8B97EF14B528}"/>
          </ac:spMkLst>
        </pc:spChg>
        <pc:picChg chg="add mod">
          <ac:chgData name="Yagub Aliyev" userId="2ca78f5f-6074-4d5f-bee6-0777acfa1418" providerId="ADAL" clId="{4B46C91C-AA42-4479-AC5B-EEF17A0C6E13}" dt="2023-06-18T19:28:53.740" v="653" actId="14100"/>
          <ac:picMkLst>
            <pc:docMk/>
            <pc:sldMk cId="1102439940" sldId="307"/>
            <ac:picMk id="4" creationId="{1FFE10C8-A321-7C58-75C1-156411F231C3}"/>
          </ac:picMkLst>
        </pc:picChg>
        <pc:picChg chg="del">
          <ac:chgData name="Yagub Aliyev" userId="2ca78f5f-6074-4d5f-bee6-0777acfa1418" providerId="ADAL" clId="{4B46C91C-AA42-4479-AC5B-EEF17A0C6E13}" dt="2023-06-18T19:28:37.818" v="648" actId="478"/>
          <ac:picMkLst>
            <pc:docMk/>
            <pc:sldMk cId="1102439940" sldId="307"/>
            <ac:picMk id="9" creationId="{FD407876-4D83-4580-B084-9DDA507FB6E8}"/>
          </ac:picMkLst>
        </pc:picChg>
      </pc:sldChg>
      <pc:sldChg chg="addSp modSp mod ord">
        <pc:chgData name="Yagub Aliyev" userId="2ca78f5f-6074-4d5f-bee6-0777acfa1418" providerId="ADAL" clId="{4B46C91C-AA42-4479-AC5B-EEF17A0C6E13}" dt="2023-06-18T19:43:03.997" v="696" actId="20577"/>
        <pc:sldMkLst>
          <pc:docMk/>
          <pc:sldMk cId="2659319460" sldId="308"/>
        </pc:sldMkLst>
        <pc:spChg chg="mod">
          <ac:chgData name="Yagub Aliyev" userId="2ca78f5f-6074-4d5f-bee6-0777acfa1418" providerId="ADAL" clId="{4B46C91C-AA42-4479-AC5B-EEF17A0C6E13}" dt="2023-06-18T19:43:03.997" v="696" actId="20577"/>
          <ac:spMkLst>
            <pc:docMk/>
            <pc:sldMk cId="2659319460" sldId="308"/>
            <ac:spMk id="2" creationId="{5FC58C5B-BA57-44A6-B3E0-5F86BC28DE31}"/>
          </ac:spMkLst>
        </pc:spChg>
        <pc:picChg chg="add mod">
          <ac:chgData name="Yagub Aliyev" userId="2ca78f5f-6074-4d5f-bee6-0777acfa1418" providerId="ADAL" clId="{4B46C91C-AA42-4479-AC5B-EEF17A0C6E13}" dt="2023-06-18T19:39:55.556" v="693" actId="1076"/>
          <ac:picMkLst>
            <pc:docMk/>
            <pc:sldMk cId="2659319460" sldId="308"/>
            <ac:picMk id="4098" creationId="{136DCA89-C51A-0333-03F0-162B992BCAC6}"/>
          </ac:picMkLst>
        </pc:picChg>
      </pc:sldChg>
      <pc:sldChg chg="ord">
        <pc:chgData name="Yagub Aliyev" userId="2ca78f5f-6074-4d5f-bee6-0777acfa1418" providerId="ADAL" clId="{4B46C91C-AA42-4479-AC5B-EEF17A0C6E13}" dt="2023-06-09T19:18:18.212" v="307"/>
        <pc:sldMkLst>
          <pc:docMk/>
          <pc:sldMk cId="2249841943" sldId="317"/>
        </pc:sldMkLst>
      </pc:sldChg>
      <pc:sldChg chg="addSp modSp mod">
        <pc:chgData name="Yagub Aliyev" userId="2ca78f5f-6074-4d5f-bee6-0777acfa1418" providerId="ADAL" clId="{4B46C91C-AA42-4479-AC5B-EEF17A0C6E13}" dt="2023-06-09T18:31:17.511" v="103" actId="20577"/>
        <pc:sldMkLst>
          <pc:docMk/>
          <pc:sldMk cId="114189207" sldId="318"/>
        </pc:sldMkLst>
        <pc:spChg chg="mod">
          <ac:chgData name="Yagub Aliyev" userId="2ca78f5f-6074-4d5f-bee6-0777acfa1418" providerId="ADAL" clId="{4B46C91C-AA42-4479-AC5B-EEF17A0C6E13}" dt="2023-06-09T18:31:17.511" v="103" actId="20577"/>
          <ac:spMkLst>
            <pc:docMk/>
            <pc:sldMk cId="114189207" sldId="318"/>
            <ac:spMk id="2" creationId="{ED61E514-B365-4988-A834-94E4F6F720E3}"/>
          </ac:spMkLst>
        </pc:spChg>
        <pc:picChg chg="mod modCrop">
          <ac:chgData name="Yagub Aliyev" userId="2ca78f5f-6074-4d5f-bee6-0777acfa1418" providerId="ADAL" clId="{4B46C91C-AA42-4479-AC5B-EEF17A0C6E13}" dt="2023-06-09T18:26:57.244" v="95" actId="732"/>
          <ac:picMkLst>
            <pc:docMk/>
            <pc:sldMk cId="114189207" sldId="318"/>
            <ac:picMk id="4" creationId="{F5330CB9-1E15-4AB7-BFB1-A8A2B3A3022F}"/>
          </ac:picMkLst>
        </pc:picChg>
        <pc:picChg chg="add mod modCrop">
          <ac:chgData name="Yagub Aliyev" userId="2ca78f5f-6074-4d5f-bee6-0777acfa1418" providerId="ADAL" clId="{4B46C91C-AA42-4479-AC5B-EEF17A0C6E13}" dt="2023-06-09T18:26:45.129" v="93" actId="1076"/>
          <ac:picMkLst>
            <pc:docMk/>
            <pc:sldMk cId="114189207" sldId="318"/>
            <ac:picMk id="5" creationId="{74181430-33E9-430E-474D-99D3021D5426}"/>
          </ac:picMkLst>
        </pc:picChg>
      </pc:sldChg>
      <pc:sldChg chg="addSp delSp modSp mod">
        <pc:chgData name="Yagub Aliyev" userId="2ca78f5f-6074-4d5f-bee6-0777acfa1418" providerId="ADAL" clId="{4B46C91C-AA42-4479-AC5B-EEF17A0C6E13}" dt="2023-06-11T11:52:44.624" v="406" actId="20577"/>
        <pc:sldMkLst>
          <pc:docMk/>
          <pc:sldMk cId="2141108930" sldId="323"/>
        </pc:sldMkLst>
        <pc:spChg chg="mod">
          <ac:chgData name="Yagub Aliyev" userId="2ca78f5f-6074-4d5f-bee6-0777acfa1418" providerId="ADAL" clId="{4B46C91C-AA42-4479-AC5B-EEF17A0C6E13}" dt="2023-06-11T11:52:44.624" v="406" actId="20577"/>
          <ac:spMkLst>
            <pc:docMk/>
            <pc:sldMk cId="2141108930" sldId="323"/>
            <ac:spMk id="2" creationId="{ED61E514-B365-4988-A834-94E4F6F720E3}"/>
          </ac:spMkLst>
        </pc:spChg>
        <pc:spChg chg="add del">
          <ac:chgData name="Yagub Aliyev" userId="2ca78f5f-6074-4d5f-bee6-0777acfa1418" providerId="ADAL" clId="{4B46C91C-AA42-4479-AC5B-EEF17A0C6E13}" dt="2023-06-11T11:52:07.095" v="389" actId="22"/>
          <ac:spMkLst>
            <pc:docMk/>
            <pc:sldMk cId="2141108930" sldId="323"/>
            <ac:spMk id="7" creationId="{2254A17C-2AFC-89C7-DBB3-C693802E5A8C}"/>
          </ac:spMkLst>
        </pc:spChg>
        <pc:picChg chg="mod">
          <ac:chgData name="Yagub Aliyev" userId="2ca78f5f-6074-4d5f-bee6-0777acfa1418" providerId="ADAL" clId="{4B46C91C-AA42-4479-AC5B-EEF17A0C6E13}" dt="2023-06-11T11:52:28.289" v="396" actId="1076"/>
          <ac:picMkLst>
            <pc:docMk/>
            <pc:sldMk cId="2141108930" sldId="323"/>
            <ac:picMk id="4" creationId="{859CE5EC-00D0-421F-A2FA-1019637710A9}"/>
          </ac:picMkLst>
        </pc:picChg>
        <pc:picChg chg="mod">
          <ac:chgData name="Yagub Aliyev" userId="2ca78f5f-6074-4d5f-bee6-0777acfa1418" providerId="ADAL" clId="{4B46C91C-AA42-4479-AC5B-EEF17A0C6E13}" dt="2023-06-11T11:52:18.679" v="393" actId="1076"/>
          <ac:picMkLst>
            <pc:docMk/>
            <pc:sldMk cId="2141108930" sldId="323"/>
            <ac:picMk id="5" creationId="{6EDB5E3A-E1E0-4440-BD9A-9606605838A2}"/>
          </ac:picMkLst>
        </pc:picChg>
        <pc:picChg chg="mod">
          <ac:chgData name="Yagub Aliyev" userId="2ca78f5f-6074-4d5f-bee6-0777acfa1418" providerId="ADAL" clId="{4B46C91C-AA42-4479-AC5B-EEF17A0C6E13}" dt="2023-06-11T11:52:25.560" v="395" actId="14100"/>
          <ac:picMkLst>
            <pc:docMk/>
            <pc:sldMk cId="2141108930" sldId="323"/>
            <ac:picMk id="6" creationId="{1286D47C-AA3D-438D-A1AC-1EF330629E3A}"/>
          </ac:picMkLst>
        </pc:picChg>
      </pc:sldChg>
      <pc:sldChg chg="modSp mod ord">
        <pc:chgData name="Yagub Aliyev" userId="2ca78f5f-6074-4d5f-bee6-0777acfa1418" providerId="ADAL" clId="{4B46C91C-AA42-4479-AC5B-EEF17A0C6E13}" dt="2023-06-09T19:25:24.817" v="320"/>
        <pc:sldMkLst>
          <pc:docMk/>
          <pc:sldMk cId="2265625035" sldId="335"/>
        </pc:sldMkLst>
        <pc:picChg chg="mod">
          <ac:chgData name="Yagub Aliyev" userId="2ca78f5f-6074-4d5f-bee6-0777acfa1418" providerId="ADAL" clId="{4B46C91C-AA42-4479-AC5B-EEF17A0C6E13}" dt="2023-06-09T18:50:53.459" v="146" actId="1076"/>
          <ac:picMkLst>
            <pc:docMk/>
            <pc:sldMk cId="2265625035" sldId="335"/>
            <ac:picMk id="6" creationId="{237EE209-3F40-4940-986E-053C9E2DFCB0}"/>
          </ac:picMkLst>
        </pc:picChg>
      </pc:sldChg>
      <pc:sldChg chg="addSp delSp modSp mod setBg">
        <pc:chgData name="Yagub Aliyev" userId="2ca78f5f-6074-4d5f-bee6-0777acfa1418" providerId="ADAL" clId="{4B46C91C-AA42-4479-AC5B-EEF17A0C6E13}" dt="2023-06-09T18:55:16.188" v="214"/>
        <pc:sldMkLst>
          <pc:docMk/>
          <pc:sldMk cId="1370011980" sldId="337"/>
        </pc:sldMkLst>
        <pc:spChg chg="del mod">
          <ac:chgData name="Yagub Aliyev" userId="2ca78f5f-6074-4d5f-bee6-0777acfa1418" providerId="ADAL" clId="{4B46C91C-AA42-4479-AC5B-EEF17A0C6E13}" dt="2023-06-09T18:51:10.723" v="148" actId="478"/>
          <ac:spMkLst>
            <pc:docMk/>
            <pc:sldMk cId="1370011980" sldId="337"/>
            <ac:spMk id="2" creationId="{ED61E514-B365-4988-A834-94E4F6F720E3}"/>
          </ac:spMkLst>
        </pc:spChg>
        <pc:picChg chg="add mod">
          <ac:chgData name="Yagub Aliyev" userId="2ca78f5f-6074-4d5f-bee6-0777acfa1418" providerId="ADAL" clId="{4B46C91C-AA42-4479-AC5B-EEF17A0C6E13}" dt="2023-06-09T18:54:47.774" v="190" actId="29295"/>
          <ac:picMkLst>
            <pc:docMk/>
            <pc:sldMk cId="1370011980" sldId="337"/>
            <ac:picMk id="4" creationId="{F8227F17-933B-9380-CAD0-19650813C955}"/>
          </ac:picMkLst>
        </pc:picChg>
        <pc:picChg chg="mod">
          <ac:chgData name="Yagub Aliyev" userId="2ca78f5f-6074-4d5f-bee6-0777acfa1418" providerId="ADAL" clId="{4B46C91C-AA42-4479-AC5B-EEF17A0C6E13}" dt="2023-06-09T18:54:57.130" v="192" actId="1076"/>
          <ac:picMkLst>
            <pc:docMk/>
            <pc:sldMk cId="1370011980" sldId="337"/>
            <ac:picMk id="7" creationId="{F0BFBA14-B37B-4462-B5D5-8D6EC14A6A37}"/>
          </ac:picMkLst>
        </pc:picChg>
      </pc:sldChg>
      <pc:sldChg chg="addSp delSp modSp mod">
        <pc:chgData name="Yagub Aliyev" userId="2ca78f5f-6074-4d5f-bee6-0777acfa1418" providerId="ADAL" clId="{4B46C91C-AA42-4479-AC5B-EEF17A0C6E13}" dt="2023-06-09T18:48:14.977" v="145" actId="1076"/>
        <pc:sldMkLst>
          <pc:docMk/>
          <pc:sldMk cId="361242413" sldId="339"/>
        </pc:sldMkLst>
        <pc:spChg chg="del mod">
          <ac:chgData name="Yagub Aliyev" userId="2ca78f5f-6074-4d5f-bee6-0777acfa1418" providerId="ADAL" clId="{4B46C91C-AA42-4479-AC5B-EEF17A0C6E13}" dt="2023-06-09T18:47:56.679" v="139" actId="478"/>
          <ac:spMkLst>
            <pc:docMk/>
            <pc:sldMk cId="361242413" sldId="339"/>
            <ac:spMk id="2" creationId="{ED61E514-B365-4988-A834-94E4F6F720E3}"/>
          </ac:spMkLst>
        </pc:spChg>
        <pc:spChg chg="add del mod">
          <ac:chgData name="Yagub Aliyev" userId="2ca78f5f-6074-4d5f-bee6-0777acfa1418" providerId="ADAL" clId="{4B46C91C-AA42-4479-AC5B-EEF17A0C6E13}" dt="2023-06-09T18:48:00.644" v="140" actId="478"/>
          <ac:spMkLst>
            <pc:docMk/>
            <pc:sldMk cId="361242413" sldId="339"/>
            <ac:spMk id="4" creationId="{CD28DF16-0846-E14F-322D-F3511FB1A035}"/>
          </ac:spMkLst>
        </pc:spChg>
        <pc:picChg chg="mod">
          <ac:chgData name="Yagub Aliyev" userId="2ca78f5f-6074-4d5f-bee6-0777acfa1418" providerId="ADAL" clId="{4B46C91C-AA42-4479-AC5B-EEF17A0C6E13}" dt="2023-06-09T18:48:14.977" v="145" actId="1076"/>
          <ac:picMkLst>
            <pc:docMk/>
            <pc:sldMk cId="361242413" sldId="339"/>
            <ac:picMk id="7" creationId="{44BC622D-B40A-47F5-B814-63C43B23819D}"/>
          </ac:picMkLst>
        </pc:picChg>
        <pc:picChg chg="add mod">
          <ac:chgData name="Yagub Aliyev" userId="2ca78f5f-6074-4d5f-bee6-0777acfa1418" providerId="ADAL" clId="{4B46C91C-AA42-4479-AC5B-EEF17A0C6E13}" dt="2023-06-09T18:48:13.210" v="144" actId="1076"/>
          <ac:picMkLst>
            <pc:docMk/>
            <pc:sldMk cId="361242413" sldId="339"/>
            <ac:picMk id="8" creationId="{FB743063-6F80-A7A6-03F9-73604CAA9DA5}"/>
          </ac:picMkLst>
        </pc:picChg>
      </pc:sldChg>
      <pc:sldChg chg="modSp mod">
        <pc:chgData name="Yagub Aliyev" userId="2ca78f5f-6074-4d5f-bee6-0777acfa1418" providerId="ADAL" clId="{4B46C91C-AA42-4479-AC5B-EEF17A0C6E13}" dt="2023-06-11T12:53:13.029" v="459" actId="20577"/>
        <pc:sldMkLst>
          <pc:docMk/>
          <pc:sldMk cId="4100870839" sldId="364"/>
        </pc:sldMkLst>
        <pc:spChg chg="mod">
          <ac:chgData name="Yagub Aliyev" userId="2ca78f5f-6074-4d5f-bee6-0777acfa1418" providerId="ADAL" clId="{4B46C91C-AA42-4479-AC5B-EEF17A0C6E13}" dt="2023-06-11T12:53:13.029" v="459" actId="20577"/>
          <ac:spMkLst>
            <pc:docMk/>
            <pc:sldMk cId="4100870839" sldId="364"/>
            <ac:spMk id="11" creationId="{1A31ECAE-E2AE-418B-B94E-FD542B814B66}"/>
          </ac:spMkLst>
        </pc:spChg>
      </pc:sldChg>
      <pc:sldChg chg="addSp delSp modSp mod ord">
        <pc:chgData name="Yagub Aliyev" userId="2ca78f5f-6074-4d5f-bee6-0777acfa1418" providerId="ADAL" clId="{4B46C91C-AA42-4479-AC5B-EEF17A0C6E13}" dt="2023-06-18T19:24:44.414" v="612" actId="20577"/>
        <pc:sldMkLst>
          <pc:docMk/>
          <pc:sldMk cId="1104349293" sldId="369"/>
        </pc:sldMkLst>
        <pc:spChg chg="mod">
          <ac:chgData name="Yagub Aliyev" userId="2ca78f5f-6074-4d5f-bee6-0777acfa1418" providerId="ADAL" clId="{4B46C91C-AA42-4479-AC5B-EEF17A0C6E13}" dt="2023-06-18T19:24:44.414" v="612" actId="20577"/>
          <ac:spMkLst>
            <pc:docMk/>
            <pc:sldMk cId="1104349293" sldId="369"/>
            <ac:spMk id="2" creationId="{E7804C7E-6659-93F0-C9FA-5B408825F55C}"/>
          </ac:spMkLst>
        </pc:spChg>
        <pc:spChg chg="add del">
          <ac:chgData name="Yagub Aliyev" userId="2ca78f5f-6074-4d5f-bee6-0777acfa1418" providerId="ADAL" clId="{4B46C91C-AA42-4479-AC5B-EEF17A0C6E13}" dt="2023-06-18T19:21:20.637" v="549"/>
          <ac:spMkLst>
            <pc:docMk/>
            <pc:sldMk cId="1104349293" sldId="369"/>
            <ac:spMk id="3" creationId="{96D32D1D-5377-12B8-393B-74A6DA2E37C9}"/>
          </ac:spMkLst>
        </pc:spChg>
        <pc:picChg chg="mod">
          <ac:chgData name="Yagub Aliyev" userId="2ca78f5f-6074-4d5f-bee6-0777acfa1418" providerId="ADAL" clId="{4B46C91C-AA42-4479-AC5B-EEF17A0C6E13}" dt="2023-06-18T19:23:42.565" v="602" actId="1076"/>
          <ac:picMkLst>
            <pc:docMk/>
            <pc:sldMk cId="1104349293" sldId="369"/>
            <ac:picMk id="4" creationId="{6476ACB7-989D-C68C-120D-DD5E29B5F941}"/>
          </ac:picMkLst>
        </pc:picChg>
        <pc:picChg chg="add mod">
          <ac:chgData name="Yagub Aliyev" userId="2ca78f5f-6074-4d5f-bee6-0777acfa1418" providerId="ADAL" clId="{4B46C91C-AA42-4479-AC5B-EEF17A0C6E13}" dt="2023-06-11T11:43:32.149" v="386" actId="14100"/>
          <ac:picMkLst>
            <pc:docMk/>
            <pc:sldMk cId="1104349293" sldId="369"/>
            <ac:picMk id="1026" creationId="{4B74CDD2-F234-0DC0-961F-BF1F096D92F2}"/>
          </ac:picMkLst>
        </pc:picChg>
        <pc:picChg chg="add del">
          <ac:chgData name="Yagub Aliyev" userId="2ca78f5f-6074-4d5f-bee6-0777acfa1418" providerId="ADAL" clId="{4B46C91C-AA42-4479-AC5B-EEF17A0C6E13}" dt="2023-06-18T19:21:20.637" v="549"/>
          <ac:picMkLst>
            <pc:docMk/>
            <pc:sldMk cId="1104349293" sldId="369"/>
            <ac:picMk id="2050" creationId="{5BC6C346-ED7E-FBF2-4A5D-8828F047B98D}"/>
          </ac:picMkLst>
        </pc:picChg>
      </pc:sldChg>
      <pc:sldChg chg="addSp delSp modSp new mod setBg">
        <pc:chgData name="Yagub Aliyev" userId="2ca78f5f-6074-4d5f-bee6-0777acfa1418" providerId="ADAL" clId="{4B46C91C-AA42-4479-AC5B-EEF17A0C6E13}" dt="2023-06-11T12:56:18.675" v="461" actId="14100"/>
        <pc:sldMkLst>
          <pc:docMk/>
          <pc:sldMk cId="525480541" sldId="380"/>
        </pc:sldMkLst>
        <pc:spChg chg="mod">
          <ac:chgData name="Yagub Aliyev" userId="2ca78f5f-6074-4d5f-bee6-0777acfa1418" providerId="ADAL" clId="{4B46C91C-AA42-4479-AC5B-EEF17A0C6E13}" dt="2023-06-09T18:05:46.969" v="50" actId="26606"/>
          <ac:spMkLst>
            <pc:docMk/>
            <pc:sldMk cId="525480541" sldId="380"/>
            <ac:spMk id="2" creationId="{3ACD2F90-1B86-575B-0D39-3A6E6A4F1EC5}"/>
          </ac:spMkLst>
        </pc:spChg>
        <pc:spChg chg="del">
          <ac:chgData name="Yagub Aliyev" userId="2ca78f5f-6074-4d5f-bee6-0777acfa1418" providerId="ADAL" clId="{4B46C91C-AA42-4479-AC5B-EEF17A0C6E13}" dt="2023-06-09T18:02:55.142" v="36" actId="22"/>
          <ac:spMkLst>
            <pc:docMk/>
            <pc:sldMk cId="525480541" sldId="380"/>
            <ac:spMk id="3" creationId="{D9387F80-B330-3F7E-EB2A-5EFF9CD4CEAC}"/>
          </ac:spMkLst>
        </pc:spChg>
        <pc:spChg chg="add del">
          <ac:chgData name="Yagub Aliyev" userId="2ca78f5f-6074-4d5f-bee6-0777acfa1418" providerId="ADAL" clId="{4B46C91C-AA42-4479-AC5B-EEF17A0C6E13}" dt="2023-06-09T18:05:46.969" v="50" actId="26606"/>
          <ac:spMkLst>
            <pc:docMk/>
            <pc:sldMk cId="525480541" sldId="380"/>
            <ac:spMk id="9" creationId="{799F9AA9-C239-2DC5-CC52-267360208B84}"/>
          </ac:spMkLst>
        </pc:spChg>
        <pc:spChg chg="add del">
          <ac:chgData name="Yagub Aliyev" userId="2ca78f5f-6074-4d5f-bee6-0777acfa1418" providerId="ADAL" clId="{4B46C91C-AA42-4479-AC5B-EEF17A0C6E13}" dt="2023-06-09T18:05:46.969" v="50" actId="26606"/>
          <ac:spMkLst>
            <pc:docMk/>
            <pc:sldMk cId="525480541" sldId="380"/>
            <ac:spMk id="12" creationId="{84ECDE7A-6944-466D-8FFE-149A29BA6BAE}"/>
          </ac:spMkLst>
        </pc:spChg>
        <pc:spChg chg="add del">
          <ac:chgData name="Yagub Aliyev" userId="2ca78f5f-6074-4d5f-bee6-0777acfa1418" providerId="ADAL" clId="{4B46C91C-AA42-4479-AC5B-EEF17A0C6E13}" dt="2023-06-09T18:05:46.969" v="50" actId="26606"/>
          <ac:spMkLst>
            <pc:docMk/>
            <pc:sldMk cId="525480541" sldId="380"/>
            <ac:spMk id="14" creationId="{B3420082-9415-44EC-802E-C77D71D59C57}"/>
          </ac:spMkLst>
        </pc:spChg>
        <pc:spChg chg="add del">
          <ac:chgData name="Yagub Aliyev" userId="2ca78f5f-6074-4d5f-bee6-0777acfa1418" providerId="ADAL" clId="{4B46C91C-AA42-4479-AC5B-EEF17A0C6E13}" dt="2023-06-09T18:05:46.969" v="50" actId="26606"/>
          <ac:spMkLst>
            <pc:docMk/>
            <pc:sldMk cId="525480541" sldId="380"/>
            <ac:spMk id="16" creationId="{55A52C45-1FCB-4636-A80F-2849B8226C01}"/>
          </ac:spMkLst>
        </pc:spChg>
        <pc:spChg chg="add del">
          <ac:chgData name="Yagub Aliyev" userId="2ca78f5f-6074-4d5f-bee6-0777acfa1418" providerId="ADAL" clId="{4B46C91C-AA42-4479-AC5B-EEF17A0C6E13}" dt="2023-06-09T18:05:46.969" v="50" actId="26606"/>
          <ac:spMkLst>
            <pc:docMk/>
            <pc:sldMk cId="525480541" sldId="380"/>
            <ac:spMk id="18" creationId="{768EB4DD-3704-43AD-92B3-C4E0C6EA92CB}"/>
          </ac:spMkLst>
        </pc:spChg>
        <pc:picChg chg="add mod ord modCrop">
          <ac:chgData name="Yagub Aliyev" userId="2ca78f5f-6074-4d5f-bee6-0777acfa1418" providerId="ADAL" clId="{4B46C91C-AA42-4479-AC5B-EEF17A0C6E13}" dt="2023-06-11T12:56:18.675" v="461" actId="14100"/>
          <ac:picMkLst>
            <pc:docMk/>
            <pc:sldMk cId="525480541" sldId="380"/>
            <ac:picMk id="5" creationId="{3F72917B-D998-5C6F-D875-C74D194E7291}"/>
          </ac:picMkLst>
        </pc:picChg>
      </pc:sldChg>
      <pc:sldChg chg="addSp delSp modSp new mod">
        <pc:chgData name="Yagub Aliyev" userId="2ca78f5f-6074-4d5f-bee6-0777acfa1418" providerId="ADAL" clId="{4B46C91C-AA42-4479-AC5B-EEF17A0C6E13}" dt="2023-06-11T11:54:40.217" v="411" actId="27636"/>
        <pc:sldMkLst>
          <pc:docMk/>
          <pc:sldMk cId="264836005" sldId="381"/>
        </pc:sldMkLst>
        <pc:spChg chg="mod">
          <ac:chgData name="Yagub Aliyev" userId="2ca78f5f-6074-4d5f-bee6-0777acfa1418" providerId="ADAL" clId="{4B46C91C-AA42-4479-AC5B-EEF17A0C6E13}" dt="2023-06-11T11:54:40.217" v="411" actId="27636"/>
          <ac:spMkLst>
            <pc:docMk/>
            <pc:sldMk cId="264836005" sldId="381"/>
            <ac:spMk id="2" creationId="{1687369D-1962-1AE6-1068-23BC5B8596EF}"/>
          </ac:spMkLst>
        </pc:spChg>
        <pc:spChg chg="del">
          <ac:chgData name="Yagub Aliyev" userId="2ca78f5f-6074-4d5f-bee6-0777acfa1418" providerId="ADAL" clId="{4B46C91C-AA42-4479-AC5B-EEF17A0C6E13}" dt="2023-06-09T18:33:41.362" v="105" actId="478"/>
          <ac:spMkLst>
            <pc:docMk/>
            <pc:sldMk cId="264836005" sldId="381"/>
            <ac:spMk id="3" creationId="{40176200-25B8-0F09-56E7-5F4D127C0B0A}"/>
          </ac:spMkLst>
        </pc:spChg>
        <pc:picChg chg="add mod modCrop">
          <ac:chgData name="Yagub Aliyev" userId="2ca78f5f-6074-4d5f-bee6-0777acfa1418" providerId="ADAL" clId="{4B46C91C-AA42-4479-AC5B-EEF17A0C6E13}" dt="2023-06-09T18:37:31.205" v="115" actId="1076"/>
          <ac:picMkLst>
            <pc:docMk/>
            <pc:sldMk cId="264836005" sldId="381"/>
            <ac:picMk id="5" creationId="{DC6D67EA-1C4C-ACCC-7A60-D00332A8E8B1}"/>
          </ac:picMkLst>
        </pc:picChg>
        <pc:picChg chg="add mod">
          <ac:chgData name="Yagub Aliyev" userId="2ca78f5f-6074-4d5f-bee6-0777acfa1418" providerId="ADAL" clId="{4B46C91C-AA42-4479-AC5B-EEF17A0C6E13}" dt="2023-06-09T18:37:18.180" v="114" actId="1076"/>
          <ac:picMkLst>
            <pc:docMk/>
            <pc:sldMk cId="264836005" sldId="381"/>
            <ac:picMk id="7" creationId="{E7DB86F6-52EE-5B9E-F84E-A80F11186CC3}"/>
          </ac:picMkLst>
        </pc:picChg>
      </pc:sldChg>
      <pc:sldChg chg="delSp modSp new del mod">
        <pc:chgData name="Yagub Aliyev" userId="2ca78f5f-6074-4d5f-bee6-0777acfa1418" providerId="ADAL" clId="{4B46C91C-AA42-4479-AC5B-EEF17A0C6E13}" dt="2023-06-09T18:30:31.971" v="96" actId="47"/>
        <pc:sldMkLst>
          <pc:docMk/>
          <pc:sldMk cId="388945063" sldId="381"/>
        </pc:sldMkLst>
        <pc:spChg chg="mod">
          <ac:chgData name="Yagub Aliyev" userId="2ca78f5f-6074-4d5f-bee6-0777acfa1418" providerId="ADAL" clId="{4B46C91C-AA42-4479-AC5B-EEF17A0C6E13}" dt="2023-06-09T18:13:39.958" v="80"/>
          <ac:spMkLst>
            <pc:docMk/>
            <pc:sldMk cId="388945063" sldId="381"/>
            <ac:spMk id="2" creationId="{A0287038-13F5-8B0F-F2E4-53B3F9648EAB}"/>
          </ac:spMkLst>
        </pc:spChg>
        <pc:spChg chg="del mod">
          <ac:chgData name="Yagub Aliyev" userId="2ca78f5f-6074-4d5f-bee6-0777acfa1418" providerId="ADAL" clId="{4B46C91C-AA42-4479-AC5B-EEF17A0C6E13}" dt="2023-06-09T18:13:00.238" v="77" actId="478"/>
          <ac:spMkLst>
            <pc:docMk/>
            <pc:sldMk cId="388945063" sldId="381"/>
            <ac:spMk id="3" creationId="{9954F2EB-0229-C197-D013-5070E738B834}"/>
          </ac:spMkLst>
        </pc:spChg>
      </pc:sldChg>
      <pc:sldChg chg="addSp delSp modSp new mod">
        <pc:chgData name="Yagub Aliyev" userId="2ca78f5f-6074-4d5f-bee6-0777acfa1418" providerId="ADAL" clId="{4B46C91C-AA42-4479-AC5B-EEF17A0C6E13}" dt="2023-06-09T18:46:24.796" v="137" actId="1076"/>
        <pc:sldMkLst>
          <pc:docMk/>
          <pc:sldMk cId="1131663726" sldId="382"/>
        </pc:sldMkLst>
        <pc:spChg chg="del">
          <ac:chgData name="Yagub Aliyev" userId="2ca78f5f-6074-4d5f-bee6-0777acfa1418" providerId="ADAL" clId="{4B46C91C-AA42-4479-AC5B-EEF17A0C6E13}" dt="2023-06-09T18:45:25.975" v="127" actId="478"/>
          <ac:spMkLst>
            <pc:docMk/>
            <pc:sldMk cId="1131663726" sldId="382"/>
            <ac:spMk id="2" creationId="{3D867602-8179-4531-2568-17D1CA6EB655}"/>
          </ac:spMkLst>
        </pc:spChg>
        <pc:spChg chg="del">
          <ac:chgData name="Yagub Aliyev" userId="2ca78f5f-6074-4d5f-bee6-0777acfa1418" providerId="ADAL" clId="{4B46C91C-AA42-4479-AC5B-EEF17A0C6E13}" dt="2023-06-09T18:39:24.939" v="117" actId="478"/>
          <ac:spMkLst>
            <pc:docMk/>
            <pc:sldMk cId="1131663726" sldId="382"/>
            <ac:spMk id="3" creationId="{6A36C4EF-8871-62D7-C2E1-4448117903DA}"/>
          </ac:spMkLst>
        </pc:spChg>
        <pc:picChg chg="add del mod modCrop">
          <ac:chgData name="Yagub Aliyev" userId="2ca78f5f-6074-4d5f-bee6-0777acfa1418" providerId="ADAL" clId="{4B46C91C-AA42-4479-AC5B-EEF17A0C6E13}" dt="2023-06-09T18:42:40.519" v="124" actId="478"/>
          <ac:picMkLst>
            <pc:docMk/>
            <pc:sldMk cId="1131663726" sldId="382"/>
            <ac:picMk id="5" creationId="{DCBD4FA7-026C-38D7-FD0F-E1FB355A6030}"/>
          </ac:picMkLst>
        </pc:picChg>
        <pc:picChg chg="add mod">
          <ac:chgData name="Yagub Aliyev" userId="2ca78f5f-6074-4d5f-bee6-0777acfa1418" providerId="ADAL" clId="{4B46C91C-AA42-4479-AC5B-EEF17A0C6E13}" dt="2023-06-09T18:46:11.310" v="134" actId="1076"/>
          <ac:picMkLst>
            <pc:docMk/>
            <pc:sldMk cId="1131663726" sldId="382"/>
            <ac:picMk id="7" creationId="{7B290AD9-14FB-134A-39CD-6C4197CD8EB6}"/>
          </ac:picMkLst>
        </pc:picChg>
        <pc:picChg chg="add mod modCrop">
          <ac:chgData name="Yagub Aliyev" userId="2ca78f5f-6074-4d5f-bee6-0777acfa1418" providerId="ADAL" clId="{4B46C91C-AA42-4479-AC5B-EEF17A0C6E13}" dt="2023-06-09T18:46:24.796" v="137" actId="1076"/>
          <ac:picMkLst>
            <pc:docMk/>
            <pc:sldMk cId="1131663726" sldId="382"/>
            <ac:picMk id="9" creationId="{88286391-4C58-045D-1931-B4017BA5460C}"/>
          </ac:picMkLst>
        </pc:picChg>
      </pc:sldChg>
      <pc:sldChg chg="addSp delSp modSp new mod">
        <pc:chgData name="Yagub Aliyev" userId="2ca78f5f-6074-4d5f-bee6-0777acfa1418" providerId="ADAL" clId="{4B46C91C-AA42-4479-AC5B-EEF17A0C6E13}" dt="2023-06-09T18:59:57.188" v="231"/>
        <pc:sldMkLst>
          <pc:docMk/>
          <pc:sldMk cId="1248125753" sldId="383"/>
        </pc:sldMkLst>
        <pc:spChg chg="mod">
          <ac:chgData name="Yagub Aliyev" userId="2ca78f5f-6074-4d5f-bee6-0777acfa1418" providerId="ADAL" clId="{4B46C91C-AA42-4479-AC5B-EEF17A0C6E13}" dt="2023-06-09T18:59:57.188" v="231"/>
          <ac:spMkLst>
            <pc:docMk/>
            <pc:sldMk cId="1248125753" sldId="383"/>
            <ac:spMk id="2" creationId="{2E019082-1D55-ED33-4F0A-61293288EA74}"/>
          </ac:spMkLst>
        </pc:spChg>
        <pc:spChg chg="del">
          <ac:chgData name="Yagub Aliyev" userId="2ca78f5f-6074-4d5f-bee6-0777acfa1418" providerId="ADAL" clId="{4B46C91C-AA42-4479-AC5B-EEF17A0C6E13}" dt="2023-06-09T18:58:10.130" v="222" actId="478"/>
          <ac:spMkLst>
            <pc:docMk/>
            <pc:sldMk cId="1248125753" sldId="383"/>
            <ac:spMk id="3" creationId="{718B09E0-5888-18A5-973B-81A0EA47C30F}"/>
          </ac:spMkLst>
        </pc:spChg>
        <pc:picChg chg="add mod">
          <ac:chgData name="Yagub Aliyev" userId="2ca78f5f-6074-4d5f-bee6-0777acfa1418" providerId="ADAL" clId="{4B46C91C-AA42-4479-AC5B-EEF17A0C6E13}" dt="2023-06-09T18:58:13.754" v="224" actId="1076"/>
          <ac:picMkLst>
            <pc:docMk/>
            <pc:sldMk cId="1248125753" sldId="383"/>
            <ac:picMk id="2050" creationId="{9E730A31-B744-AC79-CDCD-1F60D6A66998}"/>
          </ac:picMkLst>
        </pc:picChg>
        <pc:picChg chg="add mod">
          <ac:chgData name="Yagub Aliyev" userId="2ca78f5f-6074-4d5f-bee6-0777acfa1418" providerId="ADAL" clId="{4B46C91C-AA42-4479-AC5B-EEF17A0C6E13}" dt="2023-06-09T18:58:52.534" v="226" actId="1076"/>
          <ac:picMkLst>
            <pc:docMk/>
            <pc:sldMk cId="1248125753" sldId="383"/>
            <ac:picMk id="2052" creationId="{0792ECD6-93E4-6D64-FE7A-B6655AA8FE0D}"/>
          </ac:picMkLst>
        </pc:picChg>
        <pc:picChg chg="add mod">
          <ac:chgData name="Yagub Aliyev" userId="2ca78f5f-6074-4d5f-bee6-0777acfa1418" providerId="ADAL" clId="{4B46C91C-AA42-4479-AC5B-EEF17A0C6E13}" dt="2023-06-09T18:59:30.141" v="228" actId="1076"/>
          <ac:picMkLst>
            <pc:docMk/>
            <pc:sldMk cId="1248125753" sldId="383"/>
            <ac:picMk id="2054" creationId="{356EF336-0BDC-540E-20E8-B7FBC3682763}"/>
          </ac:picMkLst>
        </pc:picChg>
      </pc:sldChg>
      <pc:sldChg chg="addSp delSp modSp new mod setBg addAnim delAnim">
        <pc:chgData name="Yagub Aliyev" userId="2ca78f5f-6074-4d5f-bee6-0777acfa1418" providerId="ADAL" clId="{4B46C91C-AA42-4479-AC5B-EEF17A0C6E13}" dt="2023-06-18T19:49:39.407" v="717" actId="1076"/>
        <pc:sldMkLst>
          <pc:docMk/>
          <pc:sldMk cId="2810711449" sldId="384"/>
        </pc:sldMkLst>
        <pc:spChg chg="mod">
          <ac:chgData name="Yagub Aliyev" userId="2ca78f5f-6074-4d5f-bee6-0777acfa1418" providerId="ADAL" clId="{4B46C91C-AA42-4479-AC5B-EEF17A0C6E13}" dt="2023-06-18T19:48:44.213" v="706" actId="26606"/>
          <ac:spMkLst>
            <pc:docMk/>
            <pc:sldMk cId="2810711449" sldId="384"/>
            <ac:spMk id="2" creationId="{0BF9AE96-7F46-A8D5-A9BA-4DC5164DEAD3}"/>
          </ac:spMkLst>
        </pc:spChg>
        <pc:spChg chg="del">
          <ac:chgData name="Yagub Aliyev" userId="2ca78f5f-6074-4d5f-bee6-0777acfa1418" providerId="ADAL" clId="{4B46C91C-AA42-4479-AC5B-EEF17A0C6E13}" dt="2023-06-09T19:04:53.110" v="256" actId="478"/>
          <ac:spMkLst>
            <pc:docMk/>
            <pc:sldMk cId="2810711449" sldId="384"/>
            <ac:spMk id="3" creationId="{E9714330-F679-E860-017F-9577D0E92D85}"/>
          </ac:spMkLst>
        </pc:spChg>
        <pc:spChg chg="add del">
          <ac:chgData name="Yagub Aliyev" userId="2ca78f5f-6074-4d5f-bee6-0777acfa1418" providerId="ADAL" clId="{4B46C91C-AA42-4479-AC5B-EEF17A0C6E13}" dt="2023-06-18T19:49:01.812" v="710" actId="22"/>
          <ac:spMkLst>
            <pc:docMk/>
            <pc:sldMk cId="2810711449" sldId="384"/>
            <ac:spMk id="4" creationId="{AED9BBA9-7878-8094-4139-F2093A746C98}"/>
          </ac:spMkLst>
        </pc:spChg>
        <pc:spChg chg="add mod">
          <ac:chgData name="Yagub Aliyev" userId="2ca78f5f-6074-4d5f-bee6-0777acfa1418" providerId="ADAL" clId="{4B46C91C-AA42-4479-AC5B-EEF17A0C6E13}" dt="2023-06-18T19:49:21.491" v="714" actId="1076"/>
          <ac:spMkLst>
            <pc:docMk/>
            <pc:sldMk cId="2810711449" sldId="384"/>
            <ac:spMk id="7" creationId="{188267DF-E337-E800-58DA-EAB3BF713508}"/>
          </ac:spMkLst>
        </pc:spChg>
        <pc:spChg chg="add del">
          <ac:chgData name="Yagub Aliyev" userId="2ca78f5f-6074-4d5f-bee6-0777acfa1418" providerId="ADAL" clId="{4B46C91C-AA42-4479-AC5B-EEF17A0C6E13}" dt="2023-06-18T19:48:44.213" v="706" actId="26606"/>
          <ac:spMkLst>
            <pc:docMk/>
            <pc:sldMk cId="2810711449" sldId="384"/>
            <ac:spMk id="5127" creationId="{C9002B31-A065-494A-B889-DFEFD7D890D3}"/>
          </ac:spMkLst>
        </pc:spChg>
        <pc:grpChg chg="add del">
          <ac:chgData name="Yagub Aliyev" userId="2ca78f5f-6074-4d5f-bee6-0777acfa1418" providerId="ADAL" clId="{4B46C91C-AA42-4479-AC5B-EEF17A0C6E13}" dt="2023-06-18T19:48:44.213" v="706" actId="26606"/>
          <ac:grpSpMkLst>
            <pc:docMk/>
            <pc:sldMk cId="2810711449" sldId="384"/>
            <ac:grpSpMk id="5129" creationId="{CB018903-3549-4A3B-A9DF-B26757CAA9C6}"/>
          </ac:grpSpMkLst>
        </pc:grpChg>
        <pc:picChg chg="add mod modCrop">
          <ac:chgData name="Yagub Aliyev" userId="2ca78f5f-6074-4d5f-bee6-0777acfa1418" providerId="ADAL" clId="{4B46C91C-AA42-4479-AC5B-EEF17A0C6E13}" dt="2023-06-18T19:49:39.407" v="717" actId="1076"/>
          <ac:picMkLst>
            <pc:docMk/>
            <pc:sldMk cId="2810711449" sldId="384"/>
            <ac:picMk id="5" creationId="{C0CB564B-849C-CEEE-6429-81956EAB6DE9}"/>
          </ac:picMkLst>
        </pc:picChg>
        <pc:picChg chg="add mod">
          <ac:chgData name="Yagub Aliyev" userId="2ca78f5f-6074-4d5f-bee6-0777acfa1418" providerId="ADAL" clId="{4B46C91C-AA42-4479-AC5B-EEF17A0C6E13}" dt="2023-06-18T19:49:36.412" v="716" actId="1076"/>
          <ac:picMkLst>
            <pc:docMk/>
            <pc:sldMk cId="2810711449" sldId="384"/>
            <ac:picMk id="3074" creationId="{08B88BAD-89D7-13CC-674E-AB1CF1C17A19}"/>
          </ac:picMkLst>
        </pc:picChg>
        <pc:picChg chg="add mod">
          <ac:chgData name="Yagub Aliyev" userId="2ca78f5f-6074-4d5f-bee6-0777acfa1418" providerId="ADAL" clId="{4B46C91C-AA42-4479-AC5B-EEF17A0C6E13}" dt="2023-06-18T19:49:34.022" v="715" actId="1076"/>
          <ac:picMkLst>
            <pc:docMk/>
            <pc:sldMk cId="2810711449" sldId="384"/>
            <ac:picMk id="3076" creationId="{77181365-E90F-CCE2-299D-E3530C869D8A}"/>
          </ac:picMkLst>
        </pc:picChg>
        <pc:picChg chg="add mod ord">
          <ac:chgData name="Yagub Aliyev" userId="2ca78f5f-6074-4d5f-bee6-0777acfa1418" providerId="ADAL" clId="{4B46C91C-AA42-4479-AC5B-EEF17A0C6E13}" dt="2023-06-18T19:48:44.213" v="706" actId="26606"/>
          <ac:picMkLst>
            <pc:docMk/>
            <pc:sldMk cId="2810711449" sldId="384"/>
            <ac:picMk id="5122" creationId="{29468B5C-A82A-C01A-100B-7A9097E820CF}"/>
          </ac:picMkLst>
        </pc:picChg>
      </pc:sldChg>
      <pc:sldChg chg="addSp delSp modSp new mod">
        <pc:chgData name="Yagub Aliyev" userId="2ca78f5f-6074-4d5f-bee6-0777acfa1418" providerId="ADAL" clId="{4B46C91C-AA42-4479-AC5B-EEF17A0C6E13}" dt="2023-06-18T19:52:51.561" v="721" actId="14100"/>
        <pc:sldMkLst>
          <pc:docMk/>
          <pc:sldMk cId="1874867079" sldId="385"/>
        </pc:sldMkLst>
        <pc:spChg chg="del mod">
          <ac:chgData name="Yagub Aliyev" userId="2ca78f5f-6074-4d5f-bee6-0777acfa1418" providerId="ADAL" clId="{4B46C91C-AA42-4479-AC5B-EEF17A0C6E13}" dt="2023-06-09T19:12:50.959" v="291" actId="478"/>
          <ac:spMkLst>
            <pc:docMk/>
            <pc:sldMk cId="1874867079" sldId="385"/>
            <ac:spMk id="2" creationId="{FF80FC2B-5131-CC73-2B0C-1B6EDF0563A8}"/>
          </ac:spMkLst>
        </pc:spChg>
        <pc:spChg chg="mod">
          <ac:chgData name="Yagub Aliyev" userId="2ca78f5f-6074-4d5f-bee6-0777acfa1418" providerId="ADAL" clId="{4B46C91C-AA42-4479-AC5B-EEF17A0C6E13}" dt="2023-06-18T19:51:28.980" v="718" actId="1076"/>
          <ac:spMkLst>
            <pc:docMk/>
            <pc:sldMk cId="1874867079" sldId="385"/>
            <ac:spMk id="3" creationId="{7E678B4B-F6A2-B569-9073-2A2393B870DF}"/>
          </ac:spMkLst>
        </pc:spChg>
        <pc:picChg chg="add mod modCrop">
          <ac:chgData name="Yagub Aliyev" userId="2ca78f5f-6074-4d5f-bee6-0777acfa1418" providerId="ADAL" clId="{4B46C91C-AA42-4479-AC5B-EEF17A0C6E13}" dt="2023-06-11T13:04:57.061" v="467" actId="1076"/>
          <ac:picMkLst>
            <pc:docMk/>
            <pc:sldMk cId="1874867079" sldId="385"/>
            <ac:picMk id="4" creationId="{03AEF03E-3163-19E3-4E39-DFBABF753C8C}"/>
          </ac:picMkLst>
        </pc:picChg>
        <pc:picChg chg="add mod">
          <ac:chgData name="Yagub Aliyev" userId="2ca78f5f-6074-4d5f-bee6-0777acfa1418" providerId="ADAL" clId="{4B46C91C-AA42-4479-AC5B-EEF17A0C6E13}" dt="2023-06-11T13:05:11.126" v="468" actId="1076"/>
          <ac:picMkLst>
            <pc:docMk/>
            <pc:sldMk cId="1874867079" sldId="385"/>
            <ac:picMk id="4098" creationId="{AE2A9266-0F1E-881A-638E-B637A75D224B}"/>
          </ac:picMkLst>
        </pc:picChg>
        <pc:picChg chg="add mod">
          <ac:chgData name="Yagub Aliyev" userId="2ca78f5f-6074-4d5f-bee6-0777acfa1418" providerId="ADAL" clId="{4B46C91C-AA42-4479-AC5B-EEF17A0C6E13}" dt="2023-06-18T19:52:51.561" v="721" actId="14100"/>
          <ac:picMkLst>
            <pc:docMk/>
            <pc:sldMk cId="1874867079" sldId="385"/>
            <ac:picMk id="6146" creationId="{6F3A70B7-37EC-9F51-9504-73B894433D4F}"/>
          </ac:picMkLst>
        </pc:picChg>
      </pc:sldChg>
      <pc:sldChg chg="addSp delSp modSp new mod">
        <pc:chgData name="Yagub Aliyev" userId="2ca78f5f-6074-4d5f-bee6-0777acfa1418" providerId="ADAL" clId="{4B46C91C-AA42-4479-AC5B-EEF17A0C6E13}" dt="2023-06-09T19:20:31.174" v="317" actId="27636"/>
        <pc:sldMkLst>
          <pc:docMk/>
          <pc:sldMk cId="565684351" sldId="386"/>
        </pc:sldMkLst>
        <pc:spChg chg="mod">
          <ac:chgData name="Yagub Aliyev" userId="2ca78f5f-6074-4d5f-bee6-0777acfa1418" providerId="ADAL" clId="{4B46C91C-AA42-4479-AC5B-EEF17A0C6E13}" dt="2023-06-09T19:20:31.174" v="317" actId="27636"/>
          <ac:spMkLst>
            <pc:docMk/>
            <pc:sldMk cId="565684351" sldId="386"/>
            <ac:spMk id="2" creationId="{AEB7C48D-8B09-4868-4D4A-93F5D96FFBDE}"/>
          </ac:spMkLst>
        </pc:spChg>
        <pc:spChg chg="del">
          <ac:chgData name="Yagub Aliyev" userId="2ca78f5f-6074-4d5f-bee6-0777acfa1418" providerId="ADAL" clId="{4B46C91C-AA42-4479-AC5B-EEF17A0C6E13}" dt="2023-06-09T19:18:22.591" v="308" actId="22"/>
          <ac:spMkLst>
            <pc:docMk/>
            <pc:sldMk cId="565684351" sldId="386"/>
            <ac:spMk id="3" creationId="{4EC2EEBE-F77B-9995-C54B-7EEE143F57AD}"/>
          </ac:spMkLst>
        </pc:spChg>
        <pc:picChg chg="add mod ord">
          <ac:chgData name="Yagub Aliyev" userId="2ca78f5f-6074-4d5f-bee6-0777acfa1418" providerId="ADAL" clId="{4B46C91C-AA42-4479-AC5B-EEF17A0C6E13}" dt="2023-06-09T19:18:36.108" v="312" actId="1076"/>
          <ac:picMkLst>
            <pc:docMk/>
            <pc:sldMk cId="565684351" sldId="386"/>
            <ac:picMk id="5" creationId="{C70D66CD-0F0B-45B7-CDC9-B9E474F309D9}"/>
          </ac:picMkLst>
        </pc:picChg>
      </pc:sldChg>
      <pc:sldChg chg="addSp delSp modSp new mod">
        <pc:chgData name="Yagub Aliyev" userId="2ca78f5f-6074-4d5f-bee6-0777acfa1418" providerId="ADAL" clId="{4B46C91C-AA42-4479-AC5B-EEF17A0C6E13}" dt="2023-06-09T19:27:02.900" v="329" actId="14100"/>
        <pc:sldMkLst>
          <pc:docMk/>
          <pc:sldMk cId="2132609052" sldId="387"/>
        </pc:sldMkLst>
        <pc:spChg chg="del">
          <ac:chgData name="Yagub Aliyev" userId="2ca78f5f-6074-4d5f-bee6-0777acfa1418" providerId="ADAL" clId="{4B46C91C-AA42-4479-AC5B-EEF17A0C6E13}" dt="2023-06-09T19:26:58.053" v="328" actId="478"/>
          <ac:spMkLst>
            <pc:docMk/>
            <pc:sldMk cId="2132609052" sldId="387"/>
            <ac:spMk id="2" creationId="{843BCFAB-AEFD-3F33-B1E4-2BD75C86938B}"/>
          </ac:spMkLst>
        </pc:spChg>
        <pc:spChg chg="del">
          <ac:chgData name="Yagub Aliyev" userId="2ca78f5f-6074-4d5f-bee6-0777acfa1418" providerId="ADAL" clId="{4B46C91C-AA42-4479-AC5B-EEF17A0C6E13}" dt="2023-06-09T19:25:28.116" v="321" actId="22"/>
          <ac:spMkLst>
            <pc:docMk/>
            <pc:sldMk cId="2132609052" sldId="387"/>
            <ac:spMk id="3" creationId="{6F1AF5B8-2C10-BB4A-725E-1108D4835041}"/>
          </ac:spMkLst>
        </pc:spChg>
        <pc:picChg chg="add mod ord modCrop">
          <ac:chgData name="Yagub Aliyev" userId="2ca78f5f-6074-4d5f-bee6-0777acfa1418" providerId="ADAL" clId="{4B46C91C-AA42-4479-AC5B-EEF17A0C6E13}" dt="2023-06-09T19:25:50.537" v="325" actId="1076"/>
          <ac:picMkLst>
            <pc:docMk/>
            <pc:sldMk cId="2132609052" sldId="387"/>
            <ac:picMk id="5" creationId="{8D93E051-8985-2768-C3DA-FC7F9DE33D5A}"/>
          </ac:picMkLst>
        </pc:picChg>
        <pc:picChg chg="add mod">
          <ac:chgData name="Yagub Aliyev" userId="2ca78f5f-6074-4d5f-bee6-0777acfa1418" providerId="ADAL" clId="{4B46C91C-AA42-4479-AC5B-EEF17A0C6E13}" dt="2023-06-09T19:27:02.900" v="329" actId="14100"/>
          <ac:picMkLst>
            <pc:docMk/>
            <pc:sldMk cId="2132609052" sldId="387"/>
            <ac:picMk id="5122" creationId="{AF22E747-4DD2-7D3D-DE27-90C15C9DC7A2}"/>
          </ac:picMkLst>
        </pc:picChg>
      </pc:sldChg>
      <pc:sldChg chg="addSp delSp modSp new mod">
        <pc:chgData name="Yagub Aliyev" userId="2ca78f5f-6074-4d5f-bee6-0777acfa1418" providerId="ADAL" clId="{4B46C91C-AA42-4479-AC5B-EEF17A0C6E13}" dt="2023-06-09T19:37:29.845" v="350" actId="14100"/>
        <pc:sldMkLst>
          <pc:docMk/>
          <pc:sldMk cId="1871939140" sldId="388"/>
        </pc:sldMkLst>
        <pc:spChg chg="mod">
          <ac:chgData name="Yagub Aliyev" userId="2ca78f5f-6074-4d5f-bee6-0777acfa1418" providerId="ADAL" clId="{4B46C91C-AA42-4479-AC5B-EEF17A0C6E13}" dt="2023-06-09T19:37:29.845" v="350" actId="14100"/>
          <ac:spMkLst>
            <pc:docMk/>
            <pc:sldMk cId="1871939140" sldId="388"/>
            <ac:spMk id="2" creationId="{B70E3A0C-747D-CF9E-6B78-F244B0CA6BB7}"/>
          </ac:spMkLst>
        </pc:spChg>
        <pc:spChg chg="del">
          <ac:chgData name="Yagub Aliyev" userId="2ca78f5f-6074-4d5f-bee6-0777acfa1418" providerId="ADAL" clId="{4B46C91C-AA42-4479-AC5B-EEF17A0C6E13}" dt="2023-06-09T19:29:23.487" v="331" actId="478"/>
          <ac:spMkLst>
            <pc:docMk/>
            <pc:sldMk cId="1871939140" sldId="388"/>
            <ac:spMk id="3" creationId="{1A2BC79E-4F39-BEAA-6EC8-3BFC58B4F77B}"/>
          </ac:spMkLst>
        </pc:spChg>
        <pc:picChg chg="add mod">
          <ac:chgData name="Yagub Aliyev" userId="2ca78f5f-6074-4d5f-bee6-0777acfa1418" providerId="ADAL" clId="{4B46C91C-AA42-4479-AC5B-EEF17A0C6E13}" dt="2023-06-09T19:36:21.372" v="343" actId="1076"/>
          <ac:picMkLst>
            <pc:docMk/>
            <pc:sldMk cId="1871939140" sldId="388"/>
            <ac:picMk id="5" creationId="{4800E955-6FD2-D9FD-C433-7BF42C385FB4}"/>
          </ac:picMkLst>
        </pc:picChg>
        <pc:picChg chg="add mod">
          <ac:chgData name="Yagub Aliyev" userId="2ca78f5f-6074-4d5f-bee6-0777acfa1418" providerId="ADAL" clId="{4B46C91C-AA42-4479-AC5B-EEF17A0C6E13}" dt="2023-06-09T19:36:16.756" v="342" actId="1076"/>
          <ac:picMkLst>
            <pc:docMk/>
            <pc:sldMk cId="1871939140" sldId="388"/>
            <ac:picMk id="7" creationId="{F4D45B1D-C110-344B-239B-E1D2A5DA5D41}"/>
          </ac:picMkLst>
        </pc:picChg>
      </pc:sldChg>
      <pc:sldChg chg="addSp delSp modSp new mod ord">
        <pc:chgData name="Yagub Aliyev" userId="2ca78f5f-6074-4d5f-bee6-0777acfa1418" providerId="ADAL" clId="{4B46C91C-AA42-4479-AC5B-EEF17A0C6E13}" dt="2023-06-18T19:06:29.505" v="546"/>
        <pc:sldMkLst>
          <pc:docMk/>
          <pc:sldMk cId="2800030899" sldId="389"/>
        </pc:sldMkLst>
        <pc:spChg chg="del">
          <ac:chgData name="Yagub Aliyev" userId="2ca78f5f-6074-4d5f-bee6-0777acfa1418" providerId="ADAL" clId="{4B46C91C-AA42-4479-AC5B-EEF17A0C6E13}" dt="2023-06-09T19:50:14.075" v="360" actId="478"/>
          <ac:spMkLst>
            <pc:docMk/>
            <pc:sldMk cId="2800030899" sldId="389"/>
            <ac:spMk id="2" creationId="{E951E69D-3D43-2726-67AC-969253C466AC}"/>
          </ac:spMkLst>
        </pc:spChg>
        <pc:spChg chg="del">
          <ac:chgData name="Yagub Aliyev" userId="2ca78f5f-6074-4d5f-bee6-0777acfa1418" providerId="ADAL" clId="{4B46C91C-AA42-4479-AC5B-EEF17A0C6E13}" dt="2023-06-09T19:45:38.259" v="352" actId="478"/>
          <ac:spMkLst>
            <pc:docMk/>
            <pc:sldMk cId="2800030899" sldId="389"/>
            <ac:spMk id="3" creationId="{241BCEDC-8197-AF8B-0F93-EBE12D846289}"/>
          </ac:spMkLst>
        </pc:spChg>
        <pc:spChg chg="add del">
          <ac:chgData name="Yagub Aliyev" userId="2ca78f5f-6074-4d5f-bee6-0777acfa1418" providerId="ADAL" clId="{4B46C91C-AA42-4479-AC5B-EEF17A0C6E13}" dt="2023-06-09T19:45:42.389" v="354" actId="22"/>
          <ac:spMkLst>
            <pc:docMk/>
            <pc:sldMk cId="2800030899" sldId="389"/>
            <ac:spMk id="5" creationId="{E59ABE9E-2FC5-86D9-50CD-ADD2D1480D79}"/>
          </ac:spMkLst>
        </pc:spChg>
        <pc:picChg chg="add mod">
          <ac:chgData name="Yagub Aliyev" userId="2ca78f5f-6074-4d5f-bee6-0777acfa1418" providerId="ADAL" clId="{4B46C91C-AA42-4479-AC5B-EEF17A0C6E13}" dt="2023-06-09T19:46:12.929" v="356" actId="1076"/>
          <ac:picMkLst>
            <pc:docMk/>
            <pc:sldMk cId="2800030899" sldId="389"/>
            <ac:picMk id="7" creationId="{FE5D97D2-BFF5-4F5C-208F-CE9A6C4851B8}"/>
          </ac:picMkLst>
        </pc:picChg>
        <pc:picChg chg="add mod">
          <ac:chgData name="Yagub Aliyev" userId="2ca78f5f-6074-4d5f-bee6-0777acfa1418" providerId="ADAL" clId="{4B46C91C-AA42-4479-AC5B-EEF17A0C6E13}" dt="2023-06-09T19:50:22.394" v="362" actId="1076"/>
          <ac:picMkLst>
            <pc:docMk/>
            <pc:sldMk cId="2800030899" sldId="389"/>
            <ac:picMk id="9" creationId="{D0842742-7953-0ED9-B41A-1231538D37EF}"/>
          </ac:picMkLst>
        </pc:picChg>
      </pc:sldChg>
      <pc:sldChg chg="addSp delSp modSp new mod">
        <pc:chgData name="Yagub Aliyev" userId="2ca78f5f-6074-4d5f-bee6-0777acfa1418" providerId="ADAL" clId="{4B46C91C-AA42-4479-AC5B-EEF17A0C6E13}" dt="2023-06-09T19:57:26.687" v="381" actId="1036"/>
        <pc:sldMkLst>
          <pc:docMk/>
          <pc:sldMk cId="2581877239" sldId="390"/>
        </pc:sldMkLst>
        <pc:spChg chg="del mod">
          <ac:chgData name="Yagub Aliyev" userId="2ca78f5f-6074-4d5f-bee6-0777acfa1418" providerId="ADAL" clId="{4B46C91C-AA42-4479-AC5B-EEF17A0C6E13}" dt="2023-06-09T19:55:34.468" v="371" actId="478"/>
          <ac:spMkLst>
            <pc:docMk/>
            <pc:sldMk cId="2581877239" sldId="390"/>
            <ac:spMk id="2" creationId="{C5949C8F-7C74-56C2-DFC2-E20908BA13EB}"/>
          </ac:spMkLst>
        </pc:spChg>
        <pc:spChg chg="del">
          <ac:chgData name="Yagub Aliyev" userId="2ca78f5f-6074-4d5f-bee6-0777acfa1418" providerId="ADAL" clId="{4B46C91C-AA42-4479-AC5B-EEF17A0C6E13}" dt="2023-06-09T19:54:07.216" v="364" actId="478"/>
          <ac:spMkLst>
            <pc:docMk/>
            <pc:sldMk cId="2581877239" sldId="390"/>
            <ac:spMk id="3" creationId="{4F2A204E-2D51-6CD8-D479-F828E7FF1810}"/>
          </ac:spMkLst>
        </pc:spChg>
        <pc:picChg chg="add del mod">
          <ac:chgData name="Yagub Aliyev" userId="2ca78f5f-6074-4d5f-bee6-0777acfa1418" providerId="ADAL" clId="{4B46C91C-AA42-4479-AC5B-EEF17A0C6E13}" dt="2023-06-09T19:55:53.843" v="374" actId="478"/>
          <ac:picMkLst>
            <pc:docMk/>
            <pc:sldMk cId="2581877239" sldId="390"/>
            <ac:picMk id="5" creationId="{D50CD991-A292-1BEE-AE71-782B79BB38AF}"/>
          </ac:picMkLst>
        </pc:picChg>
        <pc:picChg chg="add del mod">
          <ac:chgData name="Yagub Aliyev" userId="2ca78f5f-6074-4d5f-bee6-0777acfa1418" providerId="ADAL" clId="{4B46C91C-AA42-4479-AC5B-EEF17A0C6E13}" dt="2023-06-09T19:55:51.790" v="373" actId="478"/>
          <ac:picMkLst>
            <pc:docMk/>
            <pc:sldMk cId="2581877239" sldId="390"/>
            <ac:picMk id="7" creationId="{B7512E4E-072C-FF8B-5FCC-4E0BC26EF7D1}"/>
          </ac:picMkLst>
        </pc:picChg>
        <pc:picChg chg="add mod">
          <ac:chgData name="Yagub Aliyev" userId="2ca78f5f-6074-4d5f-bee6-0777acfa1418" providerId="ADAL" clId="{4B46C91C-AA42-4479-AC5B-EEF17A0C6E13}" dt="2023-06-09T19:56:24.707" v="376" actId="1076"/>
          <ac:picMkLst>
            <pc:docMk/>
            <pc:sldMk cId="2581877239" sldId="390"/>
            <ac:picMk id="9" creationId="{336C3B8E-24F6-84F3-34F1-CC52305B7FFA}"/>
          </ac:picMkLst>
        </pc:picChg>
        <pc:picChg chg="add mod">
          <ac:chgData name="Yagub Aliyev" userId="2ca78f5f-6074-4d5f-bee6-0777acfa1418" providerId="ADAL" clId="{4B46C91C-AA42-4479-AC5B-EEF17A0C6E13}" dt="2023-06-09T19:57:26.687" v="381" actId="1036"/>
          <ac:picMkLst>
            <pc:docMk/>
            <pc:sldMk cId="2581877239" sldId="390"/>
            <ac:picMk id="6146" creationId="{03B70E5A-FA8F-53F7-E8CD-E2A5FAB8B0BA}"/>
          </ac:picMkLst>
        </pc:picChg>
      </pc:sldChg>
      <pc:sldChg chg="add">
        <pc:chgData name="Yagub Aliyev" userId="2ca78f5f-6074-4d5f-bee6-0777acfa1418" providerId="ADAL" clId="{4B46C91C-AA42-4479-AC5B-EEF17A0C6E13}" dt="2023-06-09T19:55:46.302" v="372" actId="2890"/>
        <pc:sldMkLst>
          <pc:docMk/>
          <pc:sldMk cId="99707271" sldId="391"/>
        </pc:sldMkLst>
      </pc:sldChg>
      <pc:sldChg chg="addSp delSp modSp new mod">
        <pc:chgData name="Yagub Aliyev" userId="2ca78f5f-6074-4d5f-bee6-0777acfa1418" providerId="ADAL" clId="{4B46C91C-AA42-4479-AC5B-EEF17A0C6E13}" dt="2023-06-11T11:59:04.747" v="422" actId="166"/>
        <pc:sldMkLst>
          <pc:docMk/>
          <pc:sldMk cId="2192800058" sldId="392"/>
        </pc:sldMkLst>
        <pc:spChg chg="del">
          <ac:chgData name="Yagub Aliyev" userId="2ca78f5f-6074-4d5f-bee6-0777acfa1418" providerId="ADAL" clId="{4B46C91C-AA42-4479-AC5B-EEF17A0C6E13}" dt="2023-06-11T11:57:10.356" v="415" actId="478"/>
          <ac:spMkLst>
            <pc:docMk/>
            <pc:sldMk cId="2192800058" sldId="392"/>
            <ac:spMk id="2" creationId="{EB699C14-8519-4BFD-0901-E4440A32E886}"/>
          </ac:spMkLst>
        </pc:spChg>
        <pc:spChg chg="del">
          <ac:chgData name="Yagub Aliyev" userId="2ca78f5f-6074-4d5f-bee6-0777acfa1418" providerId="ADAL" clId="{4B46C91C-AA42-4479-AC5B-EEF17A0C6E13}" dt="2023-06-11T11:57:07.024" v="414" actId="478"/>
          <ac:spMkLst>
            <pc:docMk/>
            <pc:sldMk cId="2192800058" sldId="392"/>
            <ac:spMk id="3" creationId="{53F078B6-EC56-5AF0-EACD-30092C76999B}"/>
          </ac:spMkLst>
        </pc:spChg>
        <pc:picChg chg="add mod ord">
          <ac:chgData name="Yagub Aliyev" userId="2ca78f5f-6074-4d5f-bee6-0777acfa1418" providerId="ADAL" clId="{4B46C91C-AA42-4479-AC5B-EEF17A0C6E13}" dt="2023-06-11T11:59:04.747" v="422" actId="166"/>
          <ac:picMkLst>
            <pc:docMk/>
            <pc:sldMk cId="2192800058" sldId="392"/>
            <ac:picMk id="5" creationId="{1FAAA791-FFDF-422B-AFC9-11C54362F0F9}"/>
          </ac:picMkLst>
        </pc:picChg>
        <pc:picChg chg="add mod">
          <ac:chgData name="Yagub Aliyev" userId="2ca78f5f-6074-4d5f-bee6-0777acfa1418" providerId="ADAL" clId="{4B46C91C-AA42-4479-AC5B-EEF17A0C6E13}" dt="2023-06-11T11:57:18.851" v="417" actId="1076"/>
          <ac:picMkLst>
            <pc:docMk/>
            <pc:sldMk cId="2192800058" sldId="392"/>
            <ac:picMk id="7" creationId="{B7FA199B-1743-AB7A-A094-390038F5EA3E}"/>
          </ac:picMkLst>
        </pc:picChg>
        <pc:picChg chg="add mod">
          <ac:chgData name="Yagub Aliyev" userId="2ca78f5f-6074-4d5f-bee6-0777acfa1418" providerId="ADAL" clId="{4B46C91C-AA42-4479-AC5B-EEF17A0C6E13}" dt="2023-06-11T11:58:47.171" v="420" actId="1076"/>
          <ac:picMkLst>
            <pc:docMk/>
            <pc:sldMk cId="2192800058" sldId="392"/>
            <ac:picMk id="9" creationId="{1219EC9A-735F-A001-E0C6-18A9AC420428}"/>
          </ac:picMkLst>
        </pc:picChg>
      </pc:sldChg>
      <pc:sldChg chg="addSp delSp modSp new mod">
        <pc:chgData name="Yagub Aliyev" userId="2ca78f5f-6074-4d5f-bee6-0777acfa1418" providerId="ADAL" clId="{4B46C91C-AA42-4479-AC5B-EEF17A0C6E13}" dt="2023-06-11T13:43:21.981" v="509" actId="14100"/>
        <pc:sldMkLst>
          <pc:docMk/>
          <pc:sldMk cId="859755068" sldId="393"/>
        </pc:sldMkLst>
        <pc:spChg chg="del">
          <ac:chgData name="Yagub Aliyev" userId="2ca78f5f-6074-4d5f-bee6-0777acfa1418" providerId="ADAL" clId="{4B46C91C-AA42-4479-AC5B-EEF17A0C6E13}" dt="2023-06-11T12:07:25.409" v="425" actId="478"/>
          <ac:spMkLst>
            <pc:docMk/>
            <pc:sldMk cId="859755068" sldId="393"/>
            <ac:spMk id="2" creationId="{A9966E1E-14E9-ABFF-2A58-7B7C7479637B}"/>
          </ac:spMkLst>
        </pc:spChg>
        <pc:spChg chg="del">
          <ac:chgData name="Yagub Aliyev" userId="2ca78f5f-6074-4d5f-bee6-0777acfa1418" providerId="ADAL" clId="{4B46C91C-AA42-4479-AC5B-EEF17A0C6E13}" dt="2023-06-11T12:07:21.526" v="424" actId="478"/>
          <ac:spMkLst>
            <pc:docMk/>
            <pc:sldMk cId="859755068" sldId="393"/>
            <ac:spMk id="3" creationId="{F5209E0F-5BA8-98B7-9AFC-2C6E433CC40C}"/>
          </ac:spMkLst>
        </pc:spChg>
        <pc:spChg chg="add del">
          <ac:chgData name="Yagub Aliyev" userId="2ca78f5f-6074-4d5f-bee6-0777acfa1418" providerId="ADAL" clId="{4B46C91C-AA42-4479-AC5B-EEF17A0C6E13}" dt="2023-06-11T12:07:31.314" v="427"/>
          <ac:spMkLst>
            <pc:docMk/>
            <pc:sldMk cId="859755068" sldId="393"/>
            <ac:spMk id="4" creationId="{10B3E581-3CD1-C05A-BED4-13FB177EA611}"/>
          </ac:spMkLst>
        </pc:spChg>
        <pc:spChg chg="add del">
          <ac:chgData name="Yagub Aliyev" userId="2ca78f5f-6074-4d5f-bee6-0777acfa1418" providerId="ADAL" clId="{4B46C91C-AA42-4479-AC5B-EEF17A0C6E13}" dt="2023-06-11T12:07:45.861" v="429"/>
          <ac:spMkLst>
            <pc:docMk/>
            <pc:sldMk cId="859755068" sldId="393"/>
            <ac:spMk id="5" creationId="{9CD45C7B-579E-6E2B-A839-3C891A2E4CE1}"/>
          </ac:spMkLst>
        </pc:spChg>
        <pc:spChg chg="add del">
          <ac:chgData name="Yagub Aliyev" userId="2ca78f5f-6074-4d5f-bee6-0777acfa1418" providerId="ADAL" clId="{4B46C91C-AA42-4479-AC5B-EEF17A0C6E13}" dt="2023-06-11T12:08:21.852" v="431"/>
          <ac:spMkLst>
            <pc:docMk/>
            <pc:sldMk cId="859755068" sldId="393"/>
            <ac:spMk id="6" creationId="{EFF66C50-5201-9846-38B7-5901955565AD}"/>
          </ac:spMkLst>
        </pc:spChg>
        <pc:picChg chg="add mod modCrop">
          <ac:chgData name="Yagub Aliyev" userId="2ca78f5f-6074-4d5f-bee6-0777acfa1418" providerId="ADAL" clId="{4B46C91C-AA42-4479-AC5B-EEF17A0C6E13}" dt="2023-06-11T13:43:21.981" v="509" actId="14100"/>
          <ac:picMkLst>
            <pc:docMk/>
            <pc:sldMk cId="859755068" sldId="393"/>
            <ac:picMk id="8" creationId="{745FB18F-C6AF-D1E1-F777-2E3AAAE51C31}"/>
          </ac:picMkLst>
        </pc:picChg>
        <pc:picChg chg="add mod">
          <ac:chgData name="Yagub Aliyev" userId="2ca78f5f-6074-4d5f-bee6-0777acfa1418" providerId="ADAL" clId="{4B46C91C-AA42-4479-AC5B-EEF17A0C6E13}" dt="2023-06-11T13:43:15.472" v="508" actId="1076"/>
          <ac:picMkLst>
            <pc:docMk/>
            <pc:sldMk cId="859755068" sldId="393"/>
            <ac:picMk id="2056" creationId="{5B7B0FA2-CA73-7E79-EB1F-A5E0F02A3537}"/>
          </ac:picMkLst>
        </pc:picChg>
        <pc:picChg chg="add del mod">
          <ac:chgData name="Yagub Aliyev" userId="2ca78f5f-6074-4d5f-bee6-0777acfa1418" providerId="ADAL" clId="{4B46C91C-AA42-4479-AC5B-EEF17A0C6E13}" dt="2023-06-11T13:43:10.564" v="506" actId="478"/>
          <ac:picMkLst>
            <pc:docMk/>
            <pc:sldMk cId="859755068" sldId="393"/>
            <ac:picMk id="3074" creationId="{8336C409-4D8C-F55F-3C67-196E875FA6FA}"/>
          </ac:picMkLst>
        </pc:picChg>
      </pc:sldChg>
      <pc:sldChg chg="addSp delSp modSp new mod">
        <pc:chgData name="Yagub Aliyev" userId="2ca78f5f-6074-4d5f-bee6-0777acfa1418" providerId="ADAL" clId="{4B46C91C-AA42-4479-AC5B-EEF17A0C6E13}" dt="2023-06-11T13:14:44.112" v="485" actId="14100"/>
        <pc:sldMkLst>
          <pc:docMk/>
          <pc:sldMk cId="923479596" sldId="394"/>
        </pc:sldMkLst>
        <pc:spChg chg="mod">
          <ac:chgData name="Yagub Aliyev" userId="2ca78f5f-6074-4d5f-bee6-0777acfa1418" providerId="ADAL" clId="{4B46C91C-AA42-4479-AC5B-EEF17A0C6E13}" dt="2023-06-11T13:14:35.411" v="484" actId="20577"/>
          <ac:spMkLst>
            <pc:docMk/>
            <pc:sldMk cId="923479596" sldId="394"/>
            <ac:spMk id="2" creationId="{90326E0C-DCCE-BA6F-4046-E236044BD162}"/>
          </ac:spMkLst>
        </pc:spChg>
        <pc:spChg chg="del">
          <ac:chgData name="Yagub Aliyev" userId="2ca78f5f-6074-4d5f-bee6-0777acfa1418" providerId="ADAL" clId="{4B46C91C-AA42-4479-AC5B-EEF17A0C6E13}" dt="2023-06-11T13:11:45.937" v="470" actId="478"/>
          <ac:spMkLst>
            <pc:docMk/>
            <pc:sldMk cId="923479596" sldId="394"/>
            <ac:spMk id="3" creationId="{8ACA3499-6729-FFD9-0E27-96D442ADA57D}"/>
          </ac:spMkLst>
        </pc:spChg>
        <pc:picChg chg="add mod">
          <ac:chgData name="Yagub Aliyev" userId="2ca78f5f-6074-4d5f-bee6-0777acfa1418" providerId="ADAL" clId="{4B46C91C-AA42-4479-AC5B-EEF17A0C6E13}" dt="2023-06-11T13:14:44.112" v="485" actId="14100"/>
          <ac:picMkLst>
            <pc:docMk/>
            <pc:sldMk cId="923479596" sldId="394"/>
            <ac:picMk id="1026" creationId="{8AF42265-32B0-9C4A-EF1B-0BDEE707B824}"/>
          </ac:picMkLst>
        </pc:picChg>
        <pc:picChg chg="add mod">
          <ac:chgData name="Yagub Aliyev" userId="2ca78f5f-6074-4d5f-bee6-0777acfa1418" providerId="ADAL" clId="{4B46C91C-AA42-4479-AC5B-EEF17A0C6E13}" dt="2023-06-11T13:13:54.872" v="481" actId="1076"/>
          <ac:picMkLst>
            <pc:docMk/>
            <pc:sldMk cId="923479596" sldId="394"/>
            <ac:picMk id="1028" creationId="{8EF200BF-0014-4044-3C35-2BC20754159C}"/>
          </ac:picMkLst>
        </pc:picChg>
      </pc:sldChg>
      <pc:sldChg chg="addSp delSp modSp new mod">
        <pc:chgData name="Yagub Aliyev" userId="2ca78f5f-6074-4d5f-bee6-0777acfa1418" providerId="ADAL" clId="{4B46C91C-AA42-4479-AC5B-EEF17A0C6E13}" dt="2023-06-11T13:16:34.153" v="496" actId="1076"/>
        <pc:sldMkLst>
          <pc:docMk/>
          <pc:sldMk cId="817587471" sldId="395"/>
        </pc:sldMkLst>
        <pc:spChg chg="del">
          <ac:chgData name="Yagub Aliyev" userId="2ca78f5f-6074-4d5f-bee6-0777acfa1418" providerId="ADAL" clId="{4B46C91C-AA42-4479-AC5B-EEF17A0C6E13}" dt="2023-06-11T13:15:43.368" v="488" actId="478"/>
          <ac:spMkLst>
            <pc:docMk/>
            <pc:sldMk cId="817587471" sldId="395"/>
            <ac:spMk id="2" creationId="{4F284328-D697-D9D7-7B24-9A66AA3DFC00}"/>
          </ac:spMkLst>
        </pc:spChg>
        <pc:spChg chg="del">
          <ac:chgData name="Yagub Aliyev" userId="2ca78f5f-6074-4d5f-bee6-0777acfa1418" providerId="ADAL" clId="{4B46C91C-AA42-4479-AC5B-EEF17A0C6E13}" dt="2023-06-11T13:15:40.992" v="487" actId="478"/>
          <ac:spMkLst>
            <pc:docMk/>
            <pc:sldMk cId="817587471" sldId="395"/>
            <ac:spMk id="3" creationId="{4D6FE338-33DA-B09A-E033-6B77C51E0006}"/>
          </ac:spMkLst>
        </pc:spChg>
        <pc:picChg chg="add mod">
          <ac:chgData name="Yagub Aliyev" userId="2ca78f5f-6074-4d5f-bee6-0777acfa1418" providerId="ADAL" clId="{4B46C91C-AA42-4479-AC5B-EEF17A0C6E13}" dt="2023-06-11T13:16:34.153" v="496" actId="1076"/>
          <ac:picMkLst>
            <pc:docMk/>
            <pc:sldMk cId="817587471" sldId="395"/>
            <ac:picMk id="2050" creationId="{073F3EEB-6EAB-FD56-DFA4-FDBDB1B916D6}"/>
          </ac:picMkLst>
        </pc:picChg>
        <pc:picChg chg="add mod">
          <ac:chgData name="Yagub Aliyev" userId="2ca78f5f-6074-4d5f-bee6-0777acfa1418" providerId="ADAL" clId="{4B46C91C-AA42-4479-AC5B-EEF17A0C6E13}" dt="2023-06-11T13:16:30.029" v="495" actId="1076"/>
          <ac:picMkLst>
            <pc:docMk/>
            <pc:sldMk cId="817587471" sldId="395"/>
            <ac:picMk id="2052" creationId="{EB755CF3-0BEF-6E67-F32C-A5C0DCB28337}"/>
          </ac:picMkLst>
        </pc:picChg>
      </pc:sldChg>
      <pc:sldChg chg="addSp delSp modSp new mod">
        <pc:chgData name="Yagub Aliyev" userId="2ca78f5f-6074-4d5f-bee6-0777acfa1418" providerId="ADAL" clId="{4B46C91C-AA42-4479-AC5B-EEF17A0C6E13}" dt="2023-06-18T17:49:45.603" v="524" actId="1076"/>
        <pc:sldMkLst>
          <pc:docMk/>
          <pc:sldMk cId="1345518214" sldId="396"/>
        </pc:sldMkLst>
        <pc:spChg chg="del">
          <ac:chgData name="Yagub Aliyev" userId="2ca78f5f-6074-4d5f-bee6-0777acfa1418" providerId="ADAL" clId="{4B46C91C-AA42-4479-AC5B-EEF17A0C6E13}" dt="2023-06-18T17:43:33.394" v="520" actId="478"/>
          <ac:spMkLst>
            <pc:docMk/>
            <pc:sldMk cId="1345518214" sldId="396"/>
            <ac:spMk id="2" creationId="{AD33CBAC-5C37-FA32-967D-DF23CCA1D8C8}"/>
          </ac:spMkLst>
        </pc:spChg>
        <pc:spChg chg="del">
          <ac:chgData name="Yagub Aliyev" userId="2ca78f5f-6074-4d5f-bee6-0777acfa1418" providerId="ADAL" clId="{4B46C91C-AA42-4479-AC5B-EEF17A0C6E13}" dt="2023-06-18T17:39:13.192" v="511"/>
          <ac:spMkLst>
            <pc:docMk/>
            <pc:sldMk cId="1345518214" sldId="396"/>
            <ac:spMk id="3" creationId="{2F4867C4-5E72-9918-3D33-6174223B637D}"/>
          </ac:spMkLst>
        </pc:spChg>
        <pc:spChg chg="add del mod">
          <ac:chgData name="Yagub Aliyev" userId="2ca78f5f-6074-4d5f-bee6-0777acfa1418" providerId="ADAL" clId="{4B46C91C-AA42-4479-AC5B-EEF17A0C6E13}" dt="2023-06-18T17:39:16.859" v="512" actId="478"/>
          <ac:spMkLst>
            <pc:docMk/>
            <pc:sldMk cId="1345518214" sldId="396"/>
            <ac:spMk id="4" creationId="{7223383B-32E8-F0D8-4F58-EE2CDCF27BE9}"/>
          </ac:spMkLst>
        </pc:spChg>
        <pc:spChg chg="add del">
          <ac:chgData name="Yagub Aliyev" userId="2ca78f5f-6074-4d5f-bee6-0777acfa1418" providerId="ADAL" clId="{4B46C91C-AA42-4479-AC5B-EEF17A0C6E13}" dt="2023-06-18T17:39:20.770" v="514"/>
          <ac:spMkLst>
            <pc:docMk/>
            <pc:sldMk cId="1345518214" sldId="396"/>
            <ac:spMk id="5" creationId="{AAFB190E-FD0E-B88F-3194-386A3AB1FF81}"/>
          </ac:spMkLst>
        </pc:spChg>
        <pc:picChg chg="add mod modCrop">
          <ac:chgData name="Yagub Aliyev" userId="2ca78f5f-6074-4d5f-bee6-0777acfa1418" providerId="ADAL" clId="{4B46C91C-AA42-4479-AC5B-EEF17A0C6E13}" dt="2023-06-18T17:49:45.603" v="524" actId="1076"/>
          <ac:picMkLst>
            <pc:docMk/>
            <pc:sldMk cId="1345518214" sldId="396"/>
            <ac:picMk id="7" creationId="{92EED293-8356-EDD0-CD26-EF94DE4D1C10}"/>
          </ac:picMkLst>
        </pc:picChg>
        <pc:picChg chg="add mod">
          <ac:chgData name="Yagub Aliyev" userId="2ca78f5f-6074-4d5f-bee6-0777acfa1418" providerId="ADAL" clId="{4B46C91C-AA42-4479-AC5B-EEF17A0C6E13}" dt="2023-06-18T17:49:42.018" v="523" actId="1076"/>
          <ac:picMkLst>
            <pc:docMk/>
            <pc:sldMk cId="1345518214" sldId="396"/>
            <ac:picMk id="9" creationId="{85CE15AD-677A-21AF-480D-2965B8DBB8CE}"/>
          </ac:picMkLst>
        </pc:picChg>
      </pc:sldChg>
      <pc:sldChg chg="addSp delSp modSp new mod">
        <pc:chgData name="Yagub Aliyev" userId="2ca78f5f-6074-4d5f-bee6-0777acfa1418" providerId="ADAL" clId="{4B46C91C-AA42-4479-AC5B-EEF17A0C6E13}" dt="2023-06-18T17:51:29.074" v="544" actId="1076"/>
        <pc:sldMkLst>
          <pc:docMk/>
          <pc:sldMk cId="2223991425" sldId="397"/>
        </pc:sldMkLst>
        <pc:spChg chg="del mod">
          <ac:chgData name="Yagub Aliyev" userId="2ca78f5f-6074-4d5f-bee6-0777acfa1418" providerId="ADAL" clId="{4B46C91C-AA42-4479-AC5B-EEF17A0C6E13}" dt="2023-06-18T17:49:56.845" v="528" actId="478"/>
          <ac:spMkLst>
            <pc:docMk/>
            <pc:sldMk cId="2223991425" sldId="397"/>
            <ac:spMk id="2" creationId="{3818CF58-05BF-1AA0-0C89-F18D7323B551}"/>
          </ac:spMkLst>
        </pc:spChg>
        <pc:spChg chg="del">
          <ac:chgData name="Yagub Aliyev" userId="2ca78f5f-6074-4d5f-bee6-0777acfa1418" providerId="ADAL" clId="{4B46C91C-AA42-4479-AC5B-EEF17A0C6E13}" dt="2023-06-18T17:49:52.992" v="526" actId="478"/>
          <ac:spMkLst>
            <pc:docMk/>
            <pc:sldMk cId="2223991425" sldId="397"/>
            <ac:spMk id="3" creationId="{20BE179F-C5EA-34E8-4F6E-8A54FE458EA0}"/>
          </ac:spMkLst>
        </pc:spChg>
        <pc:picChg chg="add mod">
          <ac:chgData name="Yagub Aliyev" userId="2ca78f5f-6074-4d5f-bee6-0777acfa1418" providerId="ADAL" clId="{4B46C91C-AA42-4479-AC5B-EEF17A0C6E13}" dt="2023-06-18T17:51:26.213" v="543" actId="1076"/>
          <ac:picMkLst>
            <pc:docMk/>
            <pc:sldMk cId="2223991425" sldId="397"/>
            <ac:picMk id="5" creationId="{40902F51-2D4D-FF53-7214-4580A50EB287}"/>
          </ac:picMkLst>
        </pc:picChg>
        <pc:picChg chg="add mod">
          <ac:chgData name="Yagub Aliyev" userId="2ca78f5f-6074-4d5f-bee6-0777acfa1418" providerId="ADAL" clId="{4B46C91C-AA42-4479-AC5B-EEF17A0C6E13}" dt="2023-06-18T17:51:29.074" v="544" actId="1076"/>
          <ac:picMkLst>
            <pc:docMk/>
            <pc:sldMk cId="2223991425" sldId="397"/>
            <ac:picMk id="7" creationId="{30ACEC61-967C-D45F-935E-F7D6ABA05A7C}"/>
          </ac:picMkLst>
        </pc:picChg>
        <pc:picChg chg="add mod modCrop">
          <ac:chgData name="Yagub Aliyev" userId="2ca78f5f-6074-4d5f-bee6-0777acfa1418" providerId="ADAL" clId="{4B46C91C-AA42-4479-AC5B-EEF17A0C6E13}" dt="2023-06-18T17:51:18.553" v="541" actId="1076"/>
          <ac:picMkLst>
            <pc:docMk/>
            <pc:sldMk cId="2223991425" sldId="397"/>
            <ac:picMk id="9" creationId="{AE4A0E02-7B50-B203-083C-6234E2459549}"/>
          </ac:picMkLst>
        </pc:picChg>
      </pc:sldChg>
      <pc:sldChg chg="addSp delSp modSp new del mod">
        <pc:chgData name="Yagub Aliyev" userId="2ca78f5f-6074-4d5f-bee6-0777acfa1418" providerId="ADAL" clId="{4B46C91C-AA42-4479-AC5B-EEF17A0C6E13}" dt="2023-06-18T19:22:16.857" v="565" actId="47"/>
        <pc:sldMkLst>
          <pc:docMk/>
          <pc:sldMk cId="1251845078" sldId="398"/>
        </pc:sldMkLst>
        <pc:spChg chg="del">
          <ac:chgData name="Yagub Aliyev" userId="2ca78f5f-6074-4d5f-bee6-0777acfa1418" providerId="ADAL" clId="{4B46C91C-AA42-4479-AC5B-EEF17A0C6E13}" dt="2023-06-18T19:21:44.539" v="554" actId="478"/>
          <ac:spMkLst>
            <pc:docMk/>
            <pc:sldMk cId="1251845078" sldId="398"/>
            <ac:spMk id="2" creationId="{99529702-E819-74A6-81FD-5F82788814DD}"/>
          </ac:spMkLst>
        </pc:spChg>
        <pc:spChg chg="del">
          <ac:chgData name="Yagub Aliyev" userId="2ca78f5f-6074-4d5f-bee6-0777acfa1418" providerId="ADAL" clId="{4B46C91C-AA42-4479-AC5B-EEF17A0C6E13}" dt="2023-06-18T19:21:42.447" v="553" actId="478"/>
          <ac:spMkLst>
            <pc:docMk/>
            <pc:sldMk cId="1251845078" sldId="398"/>
            <ac:spMk id="3" creationId="{FFA3A523-B3DA-5DA7-D543-D9BABAC872A8}"/>
          </ac:spMkLst>
        </pc:spChg>
        <pc:spChg chg="add del">
          <ac:chgData name="Yagub Aliyev" userId="2ca78f5f-6074-4d5f-bee6-0777acfa1418" providerId="ADAL" clId="{4B46C91C-AA42-4479-AC5B-EEF17A0C6E13}" dt="2023-06-18T19:21:37.098" v="552"/>
          <ac:spMkLst>
            <pc:docMk/>
            <pc:sldMk cId="1251845078" sldId="398"/>
            <ac:spMk id="4" creationId="{D0543EF9-EC09-403C-EB14-FD9F926F9452}"/>
          </ac:spMkLst>
        </pc:spChg>
        <pc:spChg chg="add del mod">
          <ac:chgData name="Yagub Aliyev" userId="2ca78f5f-6074-4d5f-bee6-0777acfa1418" providerId="ADAL" clId="{4B46C91C-AA42-4479-AC5B-EEF17A0C6E13}" dt="2023-06-18T19:22:03.106" v="559"/>
          <ac:spMkLst>
            <pc:docMk/>
            <pc:sldMk cId="1251845078" sldId="398"/>
            <ac:spMk id="5" creationId="{0E473699-758F-6ACF-45B7-AD77E94B8DC4}"/>
          </ac:spMkLst>
        </pc:spChg>
        <pc:spChg chg="add del">
          <ac:chgData name="Yagub Aliyev" userId="2ca78f5f-6074-4d5f-bee6-0777acfa1418" providerId="ADAL" clId="{4B46C91C-AA42-4479-AC5B-EEF17A0C6E13}" dt="2023-06-18T19:22:08.333" v="563" actId="22"/>
          <ac:spMkLst>
            <pc:docMk/>
            <pc:sldMk cId="1251845078" sldId="398"/>
            <ac:spMk id="7" creationId="{567AC029-530D-AF92-F7E1-A1BC0DE8CF7A}"/>
          </ac:spMkLst>
        </pc:spChg>
        <pc:spChg chg="add">
          <ac:chgData name="Yagub Aliyev" userId="2ca78f5f-6074-4d5f-bee6-0777acfa1418" providerId="ADAL" clId="{4B46C91C-AA42-4479-AC5B-EEF17A0C6E13}" dt="2023-06-18T19:22:08.341" v="564" actId="22"/>
          <ac:spMkLst>
            <pc:docMk/>
            <pc:sldMk cId="1251845078" sldId="398"/>
            <ac:spMk id="9" creationId="{D497F00F-C919-1710-D5C4-3FF3DFEDEB6E}"/>
          </ac:spMkLst>
        </pc:spChg>
        <pc:picChg chg="add del">
          <ac:chgData name="Yagub Aliyev" userId="2ca78f5f-6074-4d5f-bee6-0777acfa1418" providerId="ADAL" clId="{4B46C91C-AA42-4479-AC5B-EEF17A0C6E13}" dt="2023-06-18T19:21:37.098" v="552"/>
          <ac:picMkLst>
            <pc:docMk/>
            <pc:sldMk cId="1251845078" sldId="398"/>
            <ac:picMk id="3074" creationId="{4042C1D2-A5EB-0D94-0CD5-B520E508BCE1}"/>
          </ac:picMkLst>
        </pc:picChg>
        <pc:picChg chg="add mod">
          <ac:chgData name="Yagub Aliyev" userId="2ca78f5f-6074-4d5f-bee6-0777acfa1418" providerId="ADAL" clId="{4B46C91C-AA42-4479-AC5B-EEF17A0C6E13}" dt="2023-06-18T19:21:53.708" v="556" actId="1076"/>
          <ac:picMkLst>
            <pc:docMk/>
            <pc:sldMk cId="1251845078" sldId="398"/>
            <ac:picMk id="3076" creationId="{D9B818C3-968D-F30B-A177-8C7F4CF62854}"/>
          </ac:picMkLst>
        </pc:picChg>
      </pc:sldChg>
      <pc:sldChg chg="addSp delSp modSp new mod">
        <pc:chgData name="Yagub Aliyev" userId="2ca78f5f-6074-4d5f-bee6-0777acfa1418" providerId="ADAL" clId="{4B46C91C-AA42-4479-AC5B-EEF17A0C6E13}" dt="2023-06-18T19:43:55.032" v="699" actId="1076"/>
        <pc:sldMkLst>
          <pc:docMk/>
          <pc:sldMk cId="1714094497" sldId="398"/>
        </pc:sldMkLst>
        <pc:spChg chg="del mod">
          <ac:chgData name="Yagub Aliyev" userId="2ca78f5f-6074-4d5f-bee6-0777acfa1418" providerId="ADAL" clId="{4B46C91C-AA42-4479-AC5B-EEF17A0C6E13}" dt="2023-06-18T19:27:19.544" v="617" actId="478"/>
          <ac:spMkLst>
            <pc:docMk/>
            <pc:sldMk cId="1714094497" sldId="398"/>
            <ac:spMk id="2" creationId="{E370BDEB-9B3F-5EDE-EAA3-78F23C4A7744}"/>
          </ac:spMkLst>
        </pc:spChg>
        <pc:spChg chg="del">
          <ac:chgData name="Yagub Aliyev" userId="2ca78f5f-6074-4d5f-bee6-0777acfa1418" providerId="ADAL" clId="{4B46C91C-AA42-4479-AC5B-EEF17A0C6E13}" dt="2023-06-18T19:27:17.921" v="615" actId="478"/>
          <ac:spMkLst>
            <pc:docMk/>
            <pc:sldMk cId="1714094497" sldId="398"/>
            <ac:spMk id="3" creationId="{1A69B8DC-DF64-ABBD-5A83-57B37FC2FAE1}"/>
          </ac:spMkLst>
        </pc:spChg>
        <pc:picChg chg="add mod">
          <ac:chgData name="Yagub Aliyev" userId="2ca78f5f-6074-4d5f-bee6-0777acfa1418" providerId="ADAL" clId="{4B46C91C-AA42-4479-AC5B-EEF17A0C6E13}" dt="2023-06-18T19:30:15.403" v="661" actId="1076"/>
          <ac:picMkLst>
            <pc:docMk/>
            <pc:sldMk cId="1714094497" sldId="398"/>
            <ac:picMk id="5" creationId="{0AC83BE4-2ED4-97B6-1669-F800F0DD35A5}"/>
          </ac:picMkLst>
        </pc:picChg>
        <pc:picChg chg="add mod">
          <ac:chgData name="Yagub Aliyev" userId="2ca78f5f-6074-4d5f-bee6-0777acfa1418" providerId="ADAL" clId="{4B46C91C-AA42-4479-AC5B-EEF17A0C6E13}" dt="2023-06-18T19:30:32.229" v="668" actId="1076"/>
          <ac:picMkLst>
            <pc:docMk/>
            <pc:sldMk cId="1714094497" sldId="398"/>
            <ac:picMk id="7" creationId="{C7C8251D-4477-FA47-5C4C-07D92B5006D6}"/>
          </ac:picMkLst>
        </pc:picChg>
        <pc:picChg chg="add mod">
          <ac:chgData name="Yagub Aliyev" userId="2ca78f5f-6074-4d5f-bee6-0777acfa1418" providerId="ADAL" clId="{4B46C91C-AA42-4479-AC5B-EEF17A0C6E13}" dt="2023-06-18T19:30:26.496" v="666" actId="14100"/>
          <ac:picMkLst>
            <pc:docMk/>
            <pc:sldMk cId="1714094497" sldId="398"/>
            <ac:picMk id="9" creationId="{4BE995C8-1A34-E6D4-4FD4-A0B621B01EEC}"/>
          </ac:picMkLst>
        </pc:picChg>
        <pc:picChg chg="add mod">
          <ac:chgData name="Yagub Aliyev" userId="2ca78f5f-6074-4d5f-bee6-0777acfa1418" providerId="ADAL" clId="{4B46C91C-AA42-4479-AC5B-EEF17A0C6E13}" dt="2023-06-18T19:30:35.675" v="669" actId="1076"/>
          <ac:picMkLst>
            <pc:docMk/>
            <pc:sldMk cId="1714094497" sldId="398"/>
            <ac:picMk id="11" creationId="{7165197A-85C5-0C0D-6EA1-80F334421BD2}"/>
          </ac:picMkLst>
        </pc:picChg>
        <pc:picChg chg="add mod">
          <ac:chgData name="Yagub Aliyev" userId="2ca78f5f-6074-4d5f-bee6-0777acfa1418" providerId="ADAL" clId="{4B46C91C-AA42-4479-AC5B-EEF17A0C6E13}" dt="2023-06-18T19:43:55.032" v="699" actId="1076"/>
          <ac:picMkLst>
            <pc:docMk/>
            <pc:sldMk cId="1714094497" sldId="398"/>
            <ac:picMk id="13" creationId="{3B8895DC-F664-D70A-4D65-DD2E53BFF360}"/>
          </ac:picMkLst>
        </pc:picChg>
        <pc:picChg chg="add mod">
          <ac:chgData name="Yagub Aliyev" userId="2ca78f5f-6074-4d5f-bee6-0777acfa1418" providerId="ADAL" clId="{4B46C91C-AA42-4479-AC5B-EEF17A0C6E13}" dt="2023-06-18T19:43:52.119" v="698" actId="1076"/>
          <ac:picMkLst>
            <pc:docMk/>
            <pc:sldMk cId="1714094497" sldId="398"/>
            <ac:picMk id="15" creationId="{B8D8B261-B87C-CEBA-9422-043A9441C299}"/>
          </ac:picMkLst>
        </pc:picChg>
        <pc:picChg chg="add del mod">
          <ac:chgData name="Yagub Aliyev" userId="2ca78f5f-6074-4d5f-bee6-0777acfa1418" providerId="ADAL" clId="{4B46C91C-AA42-4479-AC5B-EEF17A0C6E13}" dt="2023-06-18T19:28:02.152" v="644" actId="478"/>
          <ac:picMkLst>
            <pc:docMk/>
            <pc:sldMk cId="1714094497" sldId="398"/>
            <ac:picMk id="17" creationId="{D589CF52-9892-0869-4400-9E1B9D3B8C85}"/>
          </ac:picMkLst>
        </pc:picChg>
        <pc:picChg chg="add del mod">
          <ac:chgData name="Yagub Aliyev" userId="2ca78f5f-6074-4d5f-bee6-0777acfa1418" providerId="ADAL" clId="{4B46C91C-AA42-4479-AC5B-EEF17A0C6E13}" dt="2023-06-18T19:28:00.212" v="643" actId="478"/>
          <ac:picMkLst>
            <pc:docMk/>
            <pc:sldMk cId="1714094497" sldId="398"/>
            <ac:picMk id="19" creationId="{833DB197-8BAE-A68D-1803-4E664559ACBE}"/>
          </ac:picMkLst>
        </pc:picChg>
        <pc:picChg chg="add del mod">
          <ac:chgData name="Yagub Aliyev" userId="2ca78f5f-6074-4d5f-bee6-0777acfa1418" providerId="ADAL" clId="{4B46C91C-AA42-4479-AC5B-EEF17A0C6E13}" dt="2023-06-18T19:27:59.003" v="642" actId="478"/>
          <ac:picMkLst>
            <pc:docMk/>
            <pc:sldMk cId="1714094497" sldId="398"/>
            <ac:picMk id="21" creationId="{94C6FBE0-5FA0-66F5-3576-83F7229FE319}"/>
          </ac:picMkLst>
        </pc:picChg>
        <pc:picChg chg="add mod">
          <ac:chgData name="Yagub Aliyev" userId="2ca78f5f-6074-4d5f-bee6-0777acfa1418" providerId="ADAL" clId="{4B46C91C-AA42-4479-AC5B-EEF17A0C6E13}" dt="2023-06-18T19:30:44.826" v="673" actId="1076"/>
          <ac:picMkLst>
            <pc:docMk/>
            <pc:sldMk cId="1714094497" sldId="398"/>
            <ac:picMk id="23" creationId="{329A7FB0-307E-ABF9-D8F6-9EED1FF43B12}"/>
          </ac:picMkLst>
        </pc:picChg>
      </pc:sldChg>
      <pc:sldChg chg="addSp delSp modSp add mod">
        <pc:chgData name="Yagub Aliyev" userId="2ca78f5f-6074-4d5f-bee6-0777acfa1418" providerId="ADAL" clId="{4B46C91C-AA42-4479-AC5B-EEF17A0C6E13}" dt="2023-06-18T19:32:38.272" v="681" actId="1076"/>
        <pc:sldMkLst>
          <pc:docMk/>
          <pc:sldMk cId="924808742" sldId="399"/>
        </pc:sldMkLst>
        <pc:spChg chg="add del mod">
          <ac:chgData name="Yagub Aliyev" userId="2ca78f5f-6074-4d5f-bee6-0777acfa1418" providerId="ADAL" clId="{4B46C91C-AA42-4479-AC5B-EEF17A0C6E13}" dt="2023-06-18T19:32:28.237" v="676"/>
          <ac:spMkLst>
            <pc:docMk/>
            <pc:sldMk cId="924808742" sldId="399"/>
            <ac:spMk id="4" creationId="{B4B0E31A-D8A9-E2D2-A219-F41FFA78390C}"/>
          </ac:spMkLst>
        </pc:spChg>
        <pc:picChg chg="add mod">
          <ac:chgData name="Yagub Aliyev" userId="2ca78f5f-6074-4d5f-bee6-0777acfa1418" providerId="ADAL" clId="{4B46C91C-AA42-4479-AC5B-EEF17A0C6E13}" dt="2023-06-18T19:32:38.272" v="681" actId="1076"/>
          <ac:picMkLst>
            <pc:docMk/>
            <pc:sldMk cId="924808742" sldId="399"/>
            <ac:picMk id="6" creationId="{6503791F-AE69-411B-A2A8-8D850C60087F}"/>
          </ac:picMkLst>
        </pc:picChg>
        <pc:picChg chg="del">
          <ac:chgData name="Yagub Aliyev" userId="2ca78f5f-6074-4d5f-bee6-0777acfa1418" providerId="ADAL" clId="{4B46C91C-AA42-4479-AC5B-EEF17A0C6E13}" dt="2023-06-18T19:32:24.693" v="675" actId="478"/>
          <ac:picMkLst>
            <pc:docMk/>
            <pc:sldMk cId="924808742" sldId="399"/>
            <ac:picMk id="16" creationId="{8FA34FC7-32C7-4925-8349-6B47C514E93B}"/>
          </ac:picMkLst>
        </pc:picChg>
      </pc:sldChg>
      <pc:sldChg chg="addSp delSp modSp new mod">
        <pc:chgData name="Yagub Aliyev" userId="2ca78f5f-6074-4d5f-bee6-0777acfa1418" providerId="ADAL" clId="{4B46C91C-AA42-4479-AC5B-EEF17A0C6E13}" dt="2023-06-18T19:38:32.100" v="691" actId="14100"/>
        <pc:sldMkLst>
          <pc:docMk/>
          <pc:sldMk cId="1246970888" sldId="400"/>
        </pc:sldMkLst>
        <pc:spChg chg="mod">
          <ac:chgData name="Yagub Aliyev" userId="2ca78f5f-6074-4d5f-bee6-0777acfa1418" providerId="ADAL" clId="{4B46C91C-AA42-4479-AC5B-EEF17A0C6E13}" dt="2023-06-18T19:38:03.549" v="690" actId="14100"/>
          <ac:spMkLst>
            <pc:docMk/>
            <pc:sldMk cId="1246970888" sldId="400"/>
            <ac:spMk id="2" creationId="{CDA335C9-853D-23E4-AC98-9D8D77D8DC82}"/>
          </ac:spMkLst>
        </pc:spChg>
        <pc:spChg chg="del">
          <ac:chgData name="Yagub Aliyev" userId="2ca78f5f-6074-4d5f-bee6-0777acfa1418" providerId="ADAL" clId="{4B46C91C-AA42-4479-AC5B-EEF17A0C6E13}" dt="2023-06-18T19:36:16.758" v="683"/>
          <ac:spMkLst>
            <pc:docMk/>
            <pc:sldMk cId="1246970888" sldId="400"/>
            <ac:spMk id="3" creationId="{5E637130-B3EB-597A-998A-CB30BFCC13F4}"/>
          </ac:spMkLst>
        </pc:spChg>
        <pc:picChg chg="add mod">
          <ac:chgData name="Yagub Aliyev" userId="2ca78f5f-6074-4d5f-bee6-0777acfa1418" providerId="ADAL" clId="{4B46C91C-AA42-4479-AC5B-EEF17A0C6E13}" dt="2023-06-18T19:38:32.100" v="691" actId="14100"/>
          <ac:picMkLst>
            <pc:docMk/>
            <pc:sldMk cId="1246970888" sldId="400"/>
            <ac:picMk id="5" creationId="{96911F14-CEF8-7AD7-3751-7F9E18A192F2}"/>
          </ac:picMkLst>
        </pc:picChg>
      </pc:sldChg>
    </pc:docChg>
  </pc:docChgLst>
  <pc:docChgLst>
    <pc:chgData name="Yagub Aliyev" userId="2ca78f5f-6074-4d5f-bee6-0777acfa1418" providerId="ADAL" clId="{832F4173-48C3-4D78-9BE3-F05DBB46278F}"/>
    <pc:docChg chg="undo redo custSel addSld modSld">
      <pc:chgData name="Yagub Aliyev" userId="2ca78f5f-6074-4d5f-bee6-0777acfa1418" providerId="ADAL" clId="{832F4173-48C3-4D78-9BE3-F05DBB46278F}" dt="2023-10-26T17:29:38.290" v="189" actId="1076"/>
      <pc:docMkLst>
        <pc:docMk/>
      </pc:docMkLst>
      <pc:sldChg chg="modSp mod">
        <pc:chgData name="Yagub Aliyev" userId="2ca78f5f-6074-4d5f-bee6-0777acfa1418" providerId="ADAL" clId="{832F4173-48C3-4D78-9BE3-F05DBB46278F}" dt="2023-10-26T17:12:42.821" v="177" actId="20577"/>
        <pc:sldMkLst>
          <pc:docMk/>
          <pc:sldMk cId="2287479002" sldId="256"/>
        </pc:sldMkLst>
        <pc:spChg chg="mod">
          <ac:chgData name="Yagub Aliyev" userId="2ca78f5f-6074-4d5f-bee6-0777acfa1418" providerId="ADAL" clId="{832F4173-48C3-4D78-9BE3-F05DBB46278F}" dt="2023-10-26T17:12:42.821" v="177" actId="20577"/>
          <ac:spMkLst>
            <pc:docMk/>
            <pc:sldMk cId="2287479002" sldId="256"/>
            <ac:spMk id="2" creationId="{00000000-0000-0000-0000-000000000000}"/>
          </ac:spMkLst>
        </pc:spChg>
        <pc:spChg chg="mod">
          <ac:chgData name="Yagub Aliyev" userId="2ca78f5f-6074-4d5f-bee6-0777acfa1418" providerId="ADAL" clId="{832F4173-48C3-4D78-9BE3-F05DBB46278F}" dt="2023-10-23T16:57:12.898" v="19" actId="20577"/>
          <ac:spMkLst>
            <pc:docMk/>
            <pc:sldMk cId="2287479002" sldId="256"/>
            <ac:spMk id="3" creationId="{00000000-0000-0000-0000-000000000000}"/>
          </ac:spMkLst>
        </pc:spChg>
      </pc:sldChg>
      <pc:sldChg chg="addSp modSp mod">
        <pc:chgData name="Yagub Aliyev" userId="2ca78f5f-6074-4d5f-bee6-0777acfa1418" providerId="ADAL" clId="{832F4173-48C3-4D78-9BE3-F05DBB46278F}" dt="2023-10-26T16:26:41.076" v="79" actId="1076"/>
        <pc:sldMkLst>
          <pc:docMk/>
          <pc:sldMk cId="2645478564" sldId="365"/>
        </pc:sldMkLst>
        <pc:spChg chg="add mod">
          <ac:chgData name="Yagub Aliyev" userId="2ca78f5f-6074-4d5f-bee6-0777acfa1418" providerId="ADAL" clId="{832F4173-48C3-4D78-9BE3-F05DBB46278F}" dt="2023-10-26T16:26:41.076" v="79" actId="1076"/>
          <ac:spMkLst>
            <pc:docMk/>
            <pc:sldMk cId="2645478564" sldId="365"/>
            <ac:spMk id="4" creationId="{DDDDAD08-757B-8CB1-591E-A918CBE028EE}"/>
          </ac:spMkLst>
        </pc:spChg>
      </pc:sldChg>
      <pc:sldChg chg="addSp delSp modSp mod">
        <pc:chgData name="Yagub Aliyev" userId="2ca78f5f-6074-4d5f-bee6-0777acfa1418" providerId="ADAL" clId="{832F4173-48C3-4D78-9BE3-F05DBB46278F}" dt="2023-10-26T16:07:08.440" v="44" actId="20577"/>
        <pc:sldMkLst>
          <pc:docMk/>
          <pc:sldMk cId="2663006178" sldId="366"/>
        </pc:sldMkLst>
        <pc:spChg chg="mod">
          <ac:chgData name="Yagub Aliyev" userId="2ca78f5f-6074-4d5f-bee6-0777acfa1418" providerId="ADAL" clId="{832F4173-48C3-4D78-9BE3-F05DBB46278F}" dt="2023-10-26T16:07:08.440" v="44" actId="20577"/>
          <ac:spMkLst>
            <pc:docMk/>
            <pc:sldMk cId="2663006178" sldId="366"/>
            <ac:spMk id="2" creationId="{E64F6A76-B342-168A-A5B7-48E3489F201F}"/>
          </ac:spMkLst>
        </pc:spChg>
        <pc:picChg chg="add del mod">
          <ac:chgData name="Yagub Aliyev" userId="2ca78f5f-6074-4d5f-bee6-0777acfa1418" providerId="ADAL" clId="{832F4173-48C3-4D78-9BE3-F05DBB46278F}" dt="2023-10-26T16:06:58.819" v="31"/>
          <ac:picMkLst>
            <pc:docMk/>
            <pc:sldMk cId="2663006178" sldId="366"/>
            <ac:picMk id="1026" creationId="{F63073BD-EC73-6A06-150F-F77FCB96FD5A}"/>
          </ac:picMkLst>
        </pc:picChg>
        <pc:picChg chg="mod">
          <ac:chgData name="Yagub Aliyev" userId="2ca78f5f-6074-4d5f-bee6-0777acfa1418" providerId="ADAL" clId="{832F4173-48C3-4D78-9BE3-F05DBB46278F}" dt="2023-10-26T16:06:55.538" v="28" actId="1076"/>
          <ac:picMkLst>
            <pc:docMk/>
            <pc:sldMk cId="2663006178" sldId="366"/>
            <ac:picMk id="1027" creationId="{A27C316F-9748-343F-F965-816260ACB532}"/>
          </ac:picMkLst>
        </pc:picChg>
      </pc:sldChg>
      <pc:sldChg chg="modSp mod">
        <pc:chgData name="Yagub Aliyev" userId="2ca78f5f-6074-4d5f-bee6-0777acfa1418" providerId="ADAL" clId="{832F4173-48C3-4D78-9BE3-F05DBB46278F}" dt="2023-10-26T17:01:47.268" v="142" actId="1076"/>
        <pc:sldMkLst>
          <pc:docMk/>
          <pc:sldMk cId="3523807045" sldId="380"/>
        </pc:sldMkLst>
        <pc:spChg chg="mod">
          <ac:chgData name="Yagub Aliyev" userId="2ca78f5f-6074-4d5f-bee6-0777acfa1418" providerId="ADAL" clId="{832F4173-48C3-4D78-9BE3-F05DBB46278F}" dt="2023-10-26T17:01:47.268" v="142" actId="1076"/>
          <ac:spMkLst>
            <pc:docMk/>
            <pc:sldMk cId="3523807045" sldId="380"/>
            <ac:spMk id="3" creationId="{7D13996D-6527-BE8C-DB6D-B66FD4E31960}"/>
          </ac:spMkLst>
        </pc:spChg>
      </pc:sldChg>
      <pc:sldChg chg="addSp modSp mod">
        <pc:chgData name="Yagub Aliyev" userId="2ca78f5f-6074-4d5f-bee6-0777acfa1418" providerId="ADAL" clId="{832F4173-48C3-4D78-9BE3-F05DBB46278F}" dt="2023-10-26T17:29:38.290" v="189" actId="1076"/>
        <pc:sldMkLst>
          <pc:docMk/>
          <pc:sldMk cId="380589723" sldId="381"/>
        </pc:sldMkLst>
        <pc:picChg chg="add mod modCrop">
          <ac:chgData name="Yagub Aliyev" userId="2ca78f5f-6074-4d5f-bee6-0777acfa1418" providerId="ADAL" clId="{832F4173-48C3-4D78-9BE3-F05DBB46278F}" dt="2023-10-26T17:28:41.637" v="182" actId="1076"/>
          <ac:picMkLst>
            <pc:docMk/>
            <pc:sldMk cId="380589723" sldId="381"/>
            <ac:picMk id="5" creationId="{EF632B1C-C8B5-3FC3-840C-163A80C0A5B3}"/>
          </ac:picMkLst>
        </pc:picChg>
        <pc:picChg chg="add mod modCrop">
          <ac:chgData name="Yagub Aliyev" userId="2ca78f5f-6074-4d5f-bee6-0777acfa1418" providerId="ADAL" clId="{832F4173-48C3-4D78-9BE3-F05DBB46278F}" dt="2023-10-26T17:29:38.290" v="189" actId="1076"/>
          <ac:picMkLst>
            <pc:docMk/>
            <pc:sldMk cId="380589723" sldId="381"/>
            <ac:picMk id="8" creationId="{A4298067-2272-7DD6-759A-D525D89C48C4}"/>
          </ac:picMkLst>
        </pc:picChg>
      </pc:sldChg>
      <pc:sldChg chg="modSp mod">
        <pc:chgData name="Yagub Aliyev" userId="2ca78f5f-6074-4d5f-bee6-0777acfa1418" providerId="ADAL" clId="{832F4173-48C3-4D78-9BE3-F05DBB46278F}" dt="2023-10-23T16:58:47.968" v="23" actId="20577"/>
        <pc:sldMkLst>
          <pc:docMk/>
          <pc:sldMk cId="7965854" sldId="385"/>
        </pc:sldMkLst>
        <pc:spChg chg="mod">
          <ac:chgData name="Yagub Aliyev" userId="2ca78f5f-6074-4d5f-bee6-0777acfa1418" providerId="ADAL" clId="{832F4173-48C3-4D78-9BE3-F05DBB46278F}" dt="2023-10-23T16:58:47.968" v="23" actId="20577"/>
          <ac:spMkLst>
            <pc:docMk/>
            <pc:sldMk cId="7965854" sldId="385"/>
            <ac:spMk id="3" creationId="{D2791713-469B-5D7E-4EE3-6E3B82395E4D}"/>
          </ac:spMkLst>
        </pc:spChg>
      </pc:sldChg>
      <pc:sldChg chg="addSp delSp modSp mod">
        <pc:chgData name="Yagub Aliyev" userId="2ca78f5f-6074-4d5f-bee6-0777acfa1418" providerId="ADAL" clId="{832F4173-48C3-4D78-9BE3-F05DBB46278F}" dt="2023-10-26T16:20:57.034" v="70" actId="1076"/>
        <pc:sldMkLst>
          <pc:docMk/>
          <pc:sldMk cId="3298083994" sldId="390"/>
        </pc:sldMkLst>
        <pc:spChg chg="add del mod">
          <ac:chgData name="Yagub Aliyev" userId="2ca78f5f-6074-4d5f-bee6-0777acfa1418" providerId="ADAL" clId="{832F4173-48C3-4D78-9BE3-F05DBB46278F}" dt="2023-10-26T16:17:36.572" v="54" actId="22"/>
          <ac:spMkLst>
            <pc:docMk/>
            <pc:sldMk cId="3298083994" sldId="390"/>
            <ac:spMk id="4" creationId="{E241EA2E-8350-FB72-704B-931ACC5E2E8D}"/>
          </ac:spMkLst>
        </pc:spChg>
        <pc:spChg chg="add mod">
          <ac:chgData name="Yagub Aliyev" userId="2ca78f5f-6074-4d5f-bee6-0777acfa1418" providerId="ADAL" clId="{832F4173-48C3-4D78-9BE3-F05DBB46278F}" dt="2023-10-26T16:20:57.034" v="70" actId="1076"/>
          <ac:spMkLst>
            <pc:docMk/>
            <pc:sldMk cId="3298083994" sldId="390"/>
            <ac:spMk id="8" creationId="{495EF4F8-5D1E-DB3C-4D34-21D3F5BB7D18}"/>
          </ac:spMkLst>
        </pc:spChg>
        <pc:spChg chg="mod">
          <ac:chgData name="Yagub Aliyev" userId="2ca78f5f-6074-4d5f-bee6-0777acfa1418" providerId="ADAL" clId="{832F4173-48C3-4D78-9BE3-F05DBB46278F}" dt="2023-10-26T16:20:18.294" v="64" actId="1076"/>
          <ac:spMkLst>
            <pc:docMk/>
            <pc:sldMk cId="3298083994" sldId="390"/>
            <ac:spMk id="9" creationId="{C8A5DEBA-CB74-B3A3-71F0-0B22C0655036}"/>
          </ac:spMkLst>
        </pc:spChg>
        <pc:picChg chg="mod">
          <ac:chgData name="Yagub Aliyev" userId="2ca78f5f-6074-4d5f-bee6-0777acfa1418" providerId="ADAL" clId="{832F4173-48C3-4D78-9BE3-F05DBB46278F}" dt="2023-10-26T16:11:20.860" v="46" actId="1076"/>
          <ac:picMkLst>
            <pc:docMk/>
            <pc:sldMk cId="3298083994" sldId="390"/>
            <ac:picMk id="5" creationId="{FBAF1454-5FE9-B0F7-1AF7-92ED1D300185}"/>
          </ac:picMkLst>
        </pc:picChg>
      </pc:sldChg>
      <pc:sldChg chg="addSp delSp modSp new mod">
        <pc:chgData name="Yagub Aliyev" userId="2ca78f5f-6074-4d5f-bee6-0777acfa1418" providerId="ADAL" clId="{832F4173-48C3-4D78-9BE3-F05DBB46278F}" dt="2023-10-26T16:29:16.861" v="113" actId="20577"/>
        <pc:sldMkLst>
          <pc:docMk/>
          <pc:sldMk cId="1748647952" sldId="391"/>
        </pc:sldMkLst>
        <pc:spChg chg="mod">
          <ac:chgData name="Yagub Aliyev" userId="2ca78f5f-6074-4d5f-bee6-0777acfa1418" providerId="ADAL" clId="{832F4173-48C3-4D78-9BE3-F05DBB46278F}" dt="2023-10-26T16:29:16.861" v="113" actId="20577"/>
          <ac:spMkLst>
            <pc:docMk/>
            <pc:sldMk cId="1748647952" sldId="391"/>
            <ac:spMk id="2" creationId="{AE1727C1-32E2-1A1E-E83C-468CC02D900D}"/>
          </ac:spMkLst>
        </pc:spChg>
        <pc:spChg chg="del">
          <ac:chgData name="Yagub Aliyev" userId="2ca78f5f-6074-4d5f-bee6-0777acfa1418" providerId="ADAL" clId="{832F4173-48C3-4D78-9BE3-F05DBB46278F}" dt="2023-10-26T16:22:46.731" v="72" actId="22"/>
          <ac:spMkLst>
            <pc:docMk/>
            <pc:sldMk cId="1748647952" sldId="391"/>
            <ac:spMk id="3" creationId="{BEC16A19-B8E7-D698-D966-8FA2936C58AC}"/>
          </ac:spMkLst>
        </pc:spChg>
        <pc:picChg chg="add mod ord modCrop">
          <ac:chgData name="Yagub Aliyev" userId="2ca78f5f-6074-4d5f-bee6-0777acfa1418" providerId="ADAL" clId="{832F4173-48C3-4D78-9BE3-F05DBB46278F}" dt="2023-10-26T16:23:18.130" v="77" actId="14100"/>
          <ac:picMkLst>
            <pc:docMk/>
            <pc:sldMk cId="1748647952" sldId="391"/>
            <ac:picMk id="5" creationId="{8594DDE7-7705-19C7-B814-CA96E1BD6FAB}"/>
          </ac:picMkLst>
        </pc:picChg>
        <pc:picChg chg="add mod">
          <ac:chgData name="Yagub Aliyev" userId="2ca78f5f-6074-4d5f-bee6-0777acfa1418" providerId="ADAL" clId="{832F4173-48C3-4D78-9BE3-F05DBB46278F}" dt="2023-10-26T16:28:19.793" v="82" actId="1076"/>
          <ac:picMkLst>
            <pc:docMk/>
            <pc:sldMk cId="1748647952" sldId="391"/>
            <ac:picMk id="2050" creationId="{9ED6A9FD-3977-7379-2EC8-3FD164827191}"/>
          </ac:picMkLst>
        </pc:picChg>
      </pc:sldChg>
      <pc:sldChg chg="addSp delSp modSp add mod">
        <pc:chgData name="Yagub Aliyev" userId="2ca78f5f-6074-4d5f-bee6-0777acfa1418" providerId="ADAL" clId="{832F4173-48C3-4D78-9BE3-F05DBB46278F}" dt="2023-10-26T16:36:47.415" v="140" actId="20577"/>
        <pc:sldMkLst>
          <pc:docMk/>
          <pc:sldMk cId="3658580300" sldId="392"/>
        </pc:sldMkLst>
        <pc:spChg chg="mod ord">
          <ac:chgData name="Yagub Aliyev" userId="2ca78f5f-6074-4d5f-bee6-0777acfa1418" providerId="ADAL" clId="{832F4173-48C3-4D78-9BE3-F05DBB46278F}" dt="2023-10-26T16:36:47.415" v="140" actId="20577"/>
          <ac:spMkLst>
            <pc:docMk/>
            <pc:sldMk cId="3658580300" sldId="392"/>
            <ac:spMk id="2" creationId="{AE1727C1-32E2-1A1E-E83C-468CC02D900D}"/>
          </ac:spMkLst>
        </pc:spChg>
        <pc:picChg chg="del mod">
          <ac:chgData name="Yagub Aliyev" userId="2ca78f5f-6074-4d5f-bee6-0777acfa1418" providerId="ADAL" clId="{832F4173-48C3-4D78-9BE3-F05DBB46278F}" dt="2023-10-26T16:32:57.087" v="116" actId="478"/>
          <ac:picMkLst>
            <pc:docMk/>
            <pc:sldMk cId="3658580300" sldId="392"/>
            <ac:picMk id="2050" creationId="{9ED6A9FD-3977-7379-2EC8-3FD164827191}"/>
          </ac:picMkLst>
        </pc:picChg>
        <pc:picChg chg="add mod">
          <ac:chgData name="Yagub Aliyev" userId="2ca78f5f-6074-4d5f-bee6-0777acfa1418" providerId="ADAL" clId="{832F4173-48C3-4D78-9BE3-F05DBB46278F}" dt="2023-10-26T16:36:36.211" v="133" actId="14100"/>
          <ac:picMkLst>
            <pc:docMk/>
            <pc:sldMk cId="3658580300" sldId="392"/>
            <ac:picMk id="3074" creationId="{C3E74AAE-2CC6-1400-4A78-B538C9425C73}"/>
          </ac:picMkLst>
        </pc:picChg>
        <pc:picChg chg="add mod">
          <ac:chgData name="Yagub Aliyev" userId="2ca78f5f-6074-4d5f-bee6-0777acfa1418" providerId="ADAL" clId="{832F4173-48C3-4D78-9BE3-F05DBB46278F}" dt="2023-10-26T16:36:24.064" v="132" actId="14100"/>
          <ac:picMkLst>
            <pc:docMk/>
            <pc:sldMk cId="3658580300" sldId="392"/>
            <ac:picMk id="3076" creationId="{B8E9A9D1-A914-7554-8043-9CE3FC236D97}"/>
          </ac:picMkLst>
        </pc:picChg>
      </pc:sldChg>
      <pc:sldChg chg="addSp delSp modSp new mod setBg">
        <pc:chgData name="Yagub Aliyev" userId="2ca78f5f-6074-4d5f-bee6-0777acfa1418" providerId="ADAL" clId="{832F4173-48C3-4D78-9BE3-F05DBB46278F}" dt="2023-10-26T17:08:48.877" v="164" actId="26606"/>
        <pc:sldMkLst>
          <pc:docMk/>
          <pc:sldMk cId="850752808" sldId="393"/>
        </pc:sldMkLst>
        <pc:spChg chg="del">
          <ac:chgData name="Yagub Aliyev" userId="2ca78f5f-6074-4d5f-bee6-0777acfa1418" providerId="ADAL" clId="{832F4173-48C3-4D78-9BE3-F05DBB46278F}" dt="2023-10-26T17:02:31.432" v="144" actId="478"/>
          <ac:spMkLst>
            <pc:docMk/>
            <pc:sldMk cId="850752808" sldId="393"/>
            <ac:spMk id="2" creationId="{61FC40D7-81DA-3A26-11DC-109B71CCDCFF}"/>
          </ac:spMkLst>
        </pc:spChg>
        <pc:spChg chg="del">
          <ac:chgData name="Yagub Aliyev" userId="2ca78f5f-6074-4d5f-bee6-0777acfa1418" providerId="ADAL" clId="{832F4173-48C3-4D78-9BE3-F05DBB46278F}" dt="2023-10-26T17:02:33.718" v="145" actId="478"/>
          <ac:spMkLst>
            <pc:docMk/>
            <pc:sldMk cId="850752808" sldId="393"/>
            <ac:spMk id="3" creationId="{B473A401-D4F8-7A5C-1A23-40DAAD238E7E}"/>
          </ac:spMkLst>
        </pc:spChg>
        <pc:picChg chg="add mod modCrop">
          <ac:chgData name="Yagub Aliyev" userId="2ca78f5f-6074-4d5f-bee6-0777acfa1418" providerId="ADAL" clId="{832F4173-48C3-4D78-9BE3-F05DBB46278F}" dt="2023-10-26T17:08:48.877" v="164" actId="26606"/>
          <ac:picMkLst>
            <pc:docMk/>
            <pc:sldMk cId="850752808" sldId="393"/>
            <ac:picMk id="5" creationId="{D2A4664C-48FC-D339-A95C-52A024DB8E75}"/>
          </ac:picMkLst>
        </pc:picChg>
        <pc:picChg chg="add mod modCrop">
          <ac:chgData name="Yagub Aliyev" userId="2ca78f5f-6074-4d5f-bee6-0777acfa1418" providerId="ADAL" clId="{832F4173-48C3-4D78-9BE3-F05DBB46278F}" dt="2023-10-26T17:08:48.877" v="164" actId="26606"/>
          <ac:picMkLst>
            <pc:docMk/>
            <pc:sldMk cId="850752808" sldId="393"/>
            <ac:picMk id="7" creationId="{02A917BE-3A26-BA69-69EB-27F388EDD4AC}"/>
          </ac:picMkLst>
        </pc:picChg>
        <pc:picChg chg="add mod ord modCrop">
          <ac:chgData name="Yagub Aliyev" userId="2ca78f5f-6074-4d5f-bee6-0777acfa1418" providerId="ADAL" clId="{832F4173-48C3-4D78-9BE3-F05DBB46278F}" dt="2023-10-26T17:08:48.877" v="164" actId="26606"/>
          <ac:picMkLst>
            <pc:docMk/>
            <pc:sldMk cId="850752808" sldId="393"/>
            <ac:picMk id="9" creationId="{2240C4F1-8036-0F9B-44BB-7CCB661DC892}"/>
          </ac:picMkLst>
        </pc:picChg>
        <pc:cxnChg chg="add">
          <ac:chgData name="Yagub Aliyev" userId="2ca78f5f-6074-4d5f-bee6-0777acfa1418" providerId="ADAL" clId="{832F4173-48C3-4D78-9BE3-F05DBB46278F}" dt="2023-10-26T17:08:48.877" v="164" actId="26606"/>
          <ac:cxnSpMkLst>
            <pc:docMk/>
            <pc:sldMk cId="850752808" sldId="393"/>
            <ac:cxnSpMk id="14" creationId="{DCD67800-37AC-4E14-89B0-F79DCB3FB86D}"/>
          </ac:cxnSpMkLst>
        </pc:cxnChg>
        <pc:cxnChg chg="add">
          <ac:chgData name="Yagub Aliyev" userId="2ca78f5f-6074-4d5f-bee6-0777acfa1418" providerId="ADAL" clId="{832F4173-48C3-4D78-9BE3-F05DBB46278F}" dt="2023-10-26T17:08:48.877" v="164" actId="26606"/>
          <ac:cxnSpMkLst>
            <pc:docMk/>
            <pc:sldMk cId="850752808" sldId="393"/>
            <ac:cxnSpMk id="16" creationId="{20F1788F-A5AE-4188-8274-F7F2E3833ECD}"/>
          </ac:cxnSpMkLst>
        </pc:cxnChg>
      </pc:sldChg>
    </pc:docChg>
  </pc:docChgLst>
  <pc:docChgLst>
    <pc:chgData name="Yagub Aliyev" userId="2ca78f5f-6074-4d5f-bee6-0777acfa1418" providerId="ADAL" clId="{7B14A312-A919-47B0-9D00-45209D2F73D4}"/>
    <pc:docChg chg="undo redo custSel addSld delSld modSld sldOrd">
      <pc:chgData name="Yagub Aliyev" userId="2ca78f5f-6074-4d5f-bee6-0777acfa1418" providerId="ADAL" clId="{7B14A312-A919-47B0-9D00-45209D2F73D4}" dt="2023-07-02T08:59:32.199" v="346" actId="20577"/>
      <pc:docMkLst>
        <pc:docMk/>
      </pc:docMkLst>
      <pc:sldChg chg="addSp modSp mod">
        <pc:chgData name="Yagub Aliyev" userId="2ca78f5f-6074-4d5f-bee6-0777acfa1418" providerId="ADAL" clId="{7B14A312-A919-47B0-9D00-45209D2F73D4}" dt="2023-06-20T12:05:51.375" v="328" actId="14100"/>
        <pc:sldMkLst>
          <pc:docMk/>
          <pc:sldMk cId="2287479002" sldId="256"/>
        </pc:sldMkLst>
        <pc:spChg chg="mod">
          <ac:chgData name="Yagub Aliyev" userId="2ca78f5f-6074-4d5f-bee6-0777acfa1418" providerId="ADAL" clId="{7B14A312-A919-47B0-9D00-45209D2F73D4}" dt="2023-06-20T12:05:45.260" v="327" actId="1076"/>
          <ac:spMkLst>
            <pc:docMk/>
            <pc:sldMk cId="2287479002" sldId="256"/>
            <ac:spMk id="2" creationId="{00000000-0000-0000-0000-000000000000}"/>
          </ac:spMkLst>
        </pc:spChg>
        <pc:spChg chg="mod">
          <ac:chgData name="Yagub Aliyev" userId="2ca78f5f-6074-4d5f-bee6-0777acfa1418" providerId="ADAL" clId="{7B14A312-A919-47B0-9D00-45209D2F73D4}" dt="2023-06-19T08:34:27.677" v="116" actId="20577"/>
          <ac:spMkLst>
            <pc:docMk/>
            <pc:sldMk cId="2287479002" sldId="256"/>
            <ac:spMk id="3" creationId="{00000000-0000-0000-0000-000000000000}"/>
          </ac:spMkLst>
        </pc:spChg>
        <pc:spChg chg="add mod">
          <ac:chgData name="Yagub Aliyev" userId="2ca78f5f-6074-4d5f-bee6-0777acfa1418" providerId="ADAL" clId="{7B14A312-A919-47B0-9D00-45209D2F73D4}" dt="2023-06-20T12:05:51.375" v="328" actId="14100"/>
          <ac:spMkLst>
            <pc:docMk/>
            <pc:sldMk cId="2287479002" sldId="256"/>
            <ac:spMk id="4" creationId="{8712D9D5-38EC-8753-01ED-BF00763F124B}"/>
          </ac:spMkLst>
        </pc:spChg>
      </pc:sldChg>
      <pc:sldChg chg="del">
        <pc:chgData name="Yagub Aliyev" userId="2ca78f5f-6074-4d5f-bee6-0777acfa1418" providerId="ADAL" clId="{7B14A312-A919-47B0-9D00-45209D2F73D4}" dt="2023-06-19T08:29:51.481" v="0" actId="47"/>
        <pc:sldMkLst>
          <pc:docMk/>
          <pc:sldMk cId="2999379241" sldId="287"/>
        </pc:sldMkLst>
      </pc:sldChg>
      <pc:sldChg chg="del">
        <pc:chgData name="Yagub Aliyev" userId="2ca78f5f-6074-4d5f-bee6-0777acfa1418" providerId="ADAL" clId="{7B14A312-A919-47B0-9D00-45209D2F73D4}" dt="2023-06-19T08:29:52.139" v="4" actId="47"/>
        <pc:sldMkLst>
          <pc:docMk/>
          <pc:sldMk cId="2577532498" sldId="288"/>
        </pc:sldMkLst>
      </pc:sldChg>
      <pc:sldChg chg="del">
        <pc:chgData name="Yagub Aliyev" userId="2ca78f5f-6074-4d5f-bee6-0777acfa1418" providerId="ADAL" clId="{7B14A312-A919-47B0-9D00-45209D2F73D4}" dt="2023-06-19T08:29:52.163" v="5" actId="47"/>
        <pc:sldMkLst>
          <pc:docMk/>
          <pc:sldMk cId="3271629546" sldId="289"/>
        </pc:sldMkLst>
      </pc:sldChg>
      <pc:sldChg chg="del">
        <pc:chgData name="Yagub Aliyev" userId="2ca78f5f-6074-4d5f-bee6-0777acfa1418" providerId="ADAL" clId="{7B14A312-A919-47B0-9D00-45209D2F73D4}" dt="2023-06-19T08:29:54.292" v="17" actId="47"/>
        <pc:sldMkLst>
          <pc:docMk/>
          <pc:sldMk cId="3552813254" sldId="290"/>
        </pc:sldMkLst>
      </pc:sldChg>
      <pc:sldChg chg="del">
        <pc:chgData name="Yagub Aliyev" userId="2ca78f5f-6074-4d5f-bee6-0777acfa1418" providerId="ADAL" clId="{7B14A312-A919-47B0-9D00-45209D2F73D4}" dt="2023-06-19T08:29:52.044" v="2" actId="47"/>
        <pc:sldMkLst>
          <pc:docMk/>
          <pc:sldMk cId="3601636520" sldId="294"/>
        </pc:sldMkLst>
      </pc:sldChg>
      <pc:sldChg chg="del">
        <pc:chgData name="Yagub Aliyev" userId="2ca78f5f-6074-4d5f-bee6-0777acfa1418" providerId="ADAL" clId="{7B14A312-A919-47B0-9D00-45209D2F73D4}" dt="2023-06-19T08:29:52.006" v="1" actId="47"/>
        <pc:sldMkLst>
          <pc:docMk/>
          <pc:sldMk cId="2660161782" sldId="295"/>
        </pc:sldMkLst>
      </pc:sldChg>
      <pc:sldChg chg="del">
        <pc:chgData name="Yagub Aliyev" userId="2ca78f5f-6074-4d5f-bee6-0777acfa1418" providerId="ADAL" clId="{7B14A312-A919-47B0-9D00-45209D2F73D4}" dt="2023-06-19T08:29:54.489" v="18" actId="47"/>
        <pc:sldMkLst>
          <pc:docMk/>
          <pc:sldMk cId="542566039" sldId="297"/>
        </pc:sldMkLst>
      </pc:sldChg>
      <pc:sldChg chg="del">
        <pc:chgData name="Yagub Aliyev" userId="2ca78f5f-6074-4d5f-bee6-0777acfa1418" providerId="ADAL" clId="{7B14A312-A919-47B0-9D00-45209D2F73D4}" dt="2023-06-19T08:29:54.634" v="19" actId="47"/>
        <pc:sldMkLst>
          <pc:docMk/>
          <pc:sldMk cId="324187883" sldId="298"/>
        </pc:sldMkLst>
      </pc:sldChg>
      <pc:sldChg chg="del">
        <pc:chgData name="Yagub Aliyev" userId="2ca78f5f-6074-4d5f-bee6-0777acfa1418" providerId="ADAL" clId="{7B14A312-A919-47B0-9D00-45209D2F73D4}" dt="2023-06-19T08:29:55.915" v="20" actId="47"/>
        <pc:sldMkLst>
          <pc:docMk/>
          <pc:sldMk cId="2420678735" sldId="299"/>
        </pc:sldMkLst>
      </pc:sldChg>
      <pc:sldChg chg="del">
        <pc:chgData name="Yagub Aliyev" userId="2ca78f5f-6074-4d5f-bee6-0777acfa1418" providerId="ADAL" clId="{7B14A312-A919-47B0-9D00-45209D2F73D4}" dt="2023-06-19T08:29:56.113" v="21" actId="47"/>
        <pc:sldMkLst>
          <pc:docMk/>
          <pc:sldMk cId="3147420697" sldId="300"/>
        </pc:sldMkLst>
      </pc:sldChg>
      <pc:sldChg chg="del">
        <pc:chgData name="Yagub Aliyev" userId="2ca78f5f-6074-4d5f-bee6-0777acfa1418" providerId="ADAL" clId="{7B14A312-A919-47B0-9D00-45209D2F73D4}" dt="2023-06-19T08:29:56.251" v="22" actId="47"/>
        <pc:sldMkLst>
          <pc:docMk/>
          <pc:sldMk cId="3820750080" sldId="301"/>
        </pc:sldMkLst>
      </pc:sldChg>
      <pc:sldChg chg="del">
        <pc:chgData name="Yagub Aliyev" userId="2ca78f5f-6074-4d5f-bee6-0777acfa1418" providerId="ADAL" clId="{7B14A312-A919-47B0-9D00-45209D2F73D4}" dt="2023-06-19T08:29:56.765" v="23" actId="47"/>
        <pc:sldMkLst>
          <pc:docMk/>
          <pc:sldMk cId="335895392" sldId="302"/>
        </pc:sldMkLst>
      </pc:sldChg>
      <pc:sldChg chg="del">
        <pc:chgData name="Yagub Aliyev" userId="2ca78f5f-6074-4d5f-bee6-0777acfa1418" providerId="ADAL" clId="{7B14A312-A919-47B0-9D00-45209D2F73D4}" dt="2023-06-19T08:29:57.086" v="24" actId="47"/>
        <pc:sldMkLst>
          <pc:docMk/>
          <pc:sldMk cId="2708093170" sldId="303"/>
        </pc:sldMkLst>
      </pc:sldChg>
      <pc:sldChg chg="del">
        <pc:chgData name="Yagub Aliyev" userId="2ca78f5f-6074-4d5f-bee6-0777acfa1418" providerId="ADAL" clId="{7B14A312-A919-47B0-9D00-45209D2F73D4}" dt="2023-06-19T08:29:57.344" v="25" actId="47"/>
        <pc:sldMkLst>
          <pc:docMk/>
          <pc:sldMk cId="1147940512" sldId="304"/>
        </pc:sldMkLst>
      </pc:sldChg>
      <pc:sldChg chg="del">
        <pc:chgData name="Yagub Aliyev" userId="2ca78f5f-6074-4d5f-bee6-0777acfa1418" providerId="ADAL" clId="{7B14A312-A919-47B0-9D00-45209D2F73D4}" dt="2023-06-19T08:29:57.645" v="26" actId="47"/>
        <pc:sldMkLst>
          <pc:docMk/>
          <pc:sldMk cId="2948777335" sldId="305"/>
        </pc:sldMkLst>
      </pc:sldChg>
      <pc:sldChg chg="del">
        <pc:chgData name="Yagub Aliyev" userId="2ca78f5f-6074-4d5f-bee6-0777acfa1418" providerId="ADAL" clId="{7B14A312-A919-47B0-9D00-45209D2F73D4}" dt="2023-06-19T08:29:58.002" v="28" actId="47"/>
        <pc:sldMkLst>
          <pc:docMk/>
          <pc:sldMk cId="892693005" sldId="306"/>
        </pc:sldMkLst>
      </pc:sldChg>
      <pc:sldChg chg="del">
        <pc:chgData name="Yagub Aliyev" userId="2ca78f5f-6074-4d5f-bee6-0777acfa1418" providerId="ADAL" clId="{7B14A312-A919-47B0-9D00-45209D2F73D4}" dt="2023-06-19T08:30:24.330" v="88" actId="47"/>
        <pc:sldMkLst>
          <pc:docMk/>
          <pc:sldMk cId="1102439940" sldId="307"/>
        </pc:sldMkLst>
      </pc:sldChg>
      <pc:sldChg chg="del">
        <pc:chgData name="Yagub Aliyev" userId="2ca78f5f-6074-4d5f-bee6-0777acfa1418" providerId="ADAL" clId="{7B14A312-A919-47B0-9D00-45209D2F73D4}" dt="2023-06-19T08:29:54.093" v="15" actId="47"/>
        <pc:sldMkLst>
          <pc:docMk/>
          <pc:sldMk cId="2659319460" sldId="308"/>
        </pc:sldMkLst>
      </pc:sldChg>
      <pc:sldChg chg="modSp add del mod ord">
        <pc:chgData name="Yagub Aliyev" userId="2ca78f5f-6074-4d5f-bee6-0777acfa1418" providerId="ADAL" clId="{7B14A312-A919-47B0-9D00-45209D2F73D4}" dt="2023-06-19T08:51:49.788" v="276"/>
        <pc:sldMkLst>
          <pc:docMk/>
          <pc:sldMk cId="3213836389" sldId="309"/>
        </pc:sldMkLst>
        <pc:spChg chg="mod">
          <ac:chgData name="Yagub Aliyev" userId="2ca78f5f-6074-4d5f-bee6-0777acfa1418" providerId="ADAL" clId="{7B14A312-A919-47B0-9D00-45209D2F73D4}" dt="2023-06-19T08:35:25.937" v="132" actId="20577"/>
          <ac:spMkLst>
            <pc:docMk/>
            <pc:sldMk cId="3213836389" sldId="309"/>
            <ac:spMk id="3" creationId="{454A0C55-A639-436B-A394-6418E45F735C}"/>
          </ac:spMkLst>
        </pc:spChg>
      </pc:sldChg>
      <pc:sldChg chg="del">
        <pc:chgData name="Yagub Aliyev" userId="2ca78f5f-6074-4d5f-bee6-0777acfa1418" providerId="ADAL" clId="{7B14A312-A919-47B0-9D00-45209D2F73D4}" dt="2023-06-19T08:29:52.079" v="3" actId="47"/>
        <pc:sldMkLst>
          <pc:docMk/>
          <pc:sldMk cId="246960824" sldId="311"/>
        </pc:sldMkLst>
      </pc:sldChg>
      <pc:sldChg chg="del">
        <pc:chgData name="Yagub Aliyev" userId="2ca78f5f-6074-4d5f-bee6-0777acfa1418" providerId="ADAL" clId="{7B14A312-A919-47B0-9D00-45209D2F73D4}" dt="2023-06-19T08:29:59.293" v="31" actId="47"/>
        <pc:sldMkLst>
          <pc:docMk/>
          <pc:sldMk cId="1412049085" sldId="312"/>
        </pc:sldMkLst>
      </pc:sldChg>
      <pc:sldChg chg="del">
        <pc:chgData name="Yagub Aliyev" userId="2ca78f5f-6074-4d5f-bee6-0777acfa1418" providerId="ADAL" clId="{7B14A312-A919-47B0-9D00-45209D2F73D4}" dt="2023-06-19T08:30:00.387" v="33" actId="47"/>
        <pc:sldMkLst>
          <pc:docMk/>
          <pc:sldMk cId="882639436" sldId="313"/>
        </pc:sldMkLst>
      </pc:sldChg>
      <pc:sldChg chg="del">
        <pc:chgData name="Yagub Aliyev" userId="2ca78f5f-6074-4d5f-bee6-0777acfa1418" providerId="ADAL" clId="{7B14A312-A919-47B0-9D00-45209D2F73D4}" dt="2023-06-19T08:29:59.802" v="32" actId="47"/>
        <pc:sldMkLst>
          <pc:docMk/>
          <pc:sldMk cId="1243969795" sldId="314"/>
        </pc:sldMkLst>
      </pc:sldChg>
      <pc:sldChg chg="del">
        <pc:chgData name="Yagub Aliyev" userId="2ca78f5f-6074-4d5f-bee6-0777acfa1418" providerId="ADAL" clId="{7B14A312-A919-47B0-9D00-45209D2F73D4}" dt="2023-06-19T08:30:00.617" v="34" actId="47"/>
        <pc:sldMkLst>
          <pc:docMk/>
          <pc:sldMk cId="253071953" sldId="315"/>
        </pc:sldMkLst>
      </pc:sldChg>
      <pc:sldChg chg="del">
        <pc:chgData name="Yagub Aliyev" userId="2ca78f5f-6074-4d5f-bee6-0777acfa1418" providerId="ADAL" clId="{7B14A312-A919-47B0-9D00-45209D2F73D4}" dt="2023-06-19T08:30:00.733" v="35" actId="47"/>
        <pc:sldMkLst>
          <pc:docMk/>
          <pc:sldMk cId="4173914846" sldId="316"/>
        </pc:sldMkLst>
      </pc:sldChg>
      <pc:sldChg chg="del">
        <pc:chgData name="Yagub Aliyev" userId="2ca78f5f-6074-4d5f-bee6-0777acfa1418" providerId="ADAL" clId="{7B14A312-A919-47B0-9D00-45209D2F73D4}" dt="2023-06-19T08:30:02.187" v="38" actId="47"/>
        <pc:sldMkLst>
          <pc:docMk/>
          <pc:sldMk cId="2249841943" sldId="317"/>
        </pc:sldMkLst>
      </pc:sldChg>
      <pc:sldChg chg="del">
        <pc:chgData name="Yagub Aliyev" userId="2ca78f5f-6074-4d5f-bee6-0777acfa1418" providerId="ADAL" clId="{7B14A312-A919-47B0-9D00-45209D2F73D4}" dt="2023-06-19T08:30:02.653" v="39" actId="47"/>
        <pc:sldMkLst>
          <pc:docMk/>
          <pc:sldMk cId="114189207" sldId="318"/>
        </pc:sldMkLst>
      </pc:sldChg>
      <pc:sldChg chg="del">
        <pc:chgData name="Yagub Aliyev" userId="2ca78f5f-6074-4d5f-bee6-0777acfa1418" providerId="ADAL" clId="{7B14A312-A919-47B0-9D00-45209D2F73D4}" dt="2023-06-19T08:30:02.900" v="40" actId="47"/>
        <pc:sldMkLst>
          <pc:docMk/>
          <pc:sldMk cId="2654104434" sldId="319"/>
        </pc:sldMkLst>
      </pc:sldChg>
      <pc:sldChg chg="del">
        <pc:chgData name="Yagub Aliyev" userId="2ca78f5f-6074-4d5f-bee6-0777acfa1418" providerId="ADAL" clId="{7B14A312-A919-47B0-9D00-45209D2F73D4}" dt="2023-06-19T08:30:03.276" v="41" actId="47"/>
        <pc:sldMkLst>
          <pc:docMk/>
          <pc:sldMk cId="1712119880" sldId="320"/>
        </pc:sldMkLst>
      </pc:sldChg>
      <pc:sldChg chg="del">
        <pc:chgData name="Yagub Aliyev" userId="2ca78f5f-6074-4d5f-bee6-0777acfa1418" providerId="ADAL" clId="{7B14A312-A919-47B0-9D00-45209D2F73D4}" dt="2023-06-19T08:30:03.665" v="42" actId="47"/>
        <pc:sldMkLst>
          <pc:docMk/>
          <pc:sldMk cId="591728009" sldId="321"/>
        </pc:sldMkLst>
      </pc:sldChg>
      <pc:sldChg chg="del">
        <pc:chgData name="Yagub Aliyev" userId="2ca78f5f-6074-4d5f-bee6-0777acfa1418" providerId="ADAL" clId="{7B14A312-A919-47B0-9D00-45209D2F73D4}" dt="2023-06-19T08:30:04.613" v="43" actId="47"/>
        <pc:sldMkLst>
          <pc:docMk/>
          <pc:sldMk cId="2640001857" sldId="322"/>
        </pc:sldMkLst>
      </pc:sldChg>
      <pc:sldChg chg="del">
        <pc:chgData name="Yagub Aliyev" userId="2ca78f5f-6074-4d5f-bee6-0777acfa1418" providerId="ADAL" clId="{7B14A312-A919-47B0-9D00-45209D2F73D4}" dt="2023-06-19T08:30:05.469" v="45" actId="47"/>
        <pc:sldMkLst>
          <pc:docMk/>
          <pc:sldMk cId="2141108930" sldId="323"/>
        </pc:sldMkLst>
      </pc:sldChg>
      <pc:sldChg chg="del">
        <pc:chgData name="Yagub Aliyev" userId="2ca78f5f-6074-4d5f-bee6-0777acfa1418" providerId="ADAL" clId="{7B14A312-A919-47B0-9D00-45209D2F73D4}" dt="2023-06-19T08:30:05.245" v="44" actId="47"/>
        <pc:sldMkLst>
          <pc:docMk/>
          <pc:sldMk cId="1291889089" sldId="324"/>
        </pc:sldMkLst>
      </pc:sldChg>
      <pc:sldChg chg="del">
        <pc:chgData name="Yagub Aliyev" userId="2ca78f5f-6074-4d5f-bee6-0777acfa1418" providerId="ADAL" clId="{7B14A312-A919-47B0-9D00-45209D2F73D4}" dt="2023-06-19T08:30:05.508" v="46" actId="47"/>
        <pc:sldMkLst>
          <pc:docMk/>
          <pc:sldMk cId="1130740135" sldId="326"/>
        </pc:sldMkLst>
      </pc:sldChg>
      <pc:sldChg chg="del">
        <pc:chgData name="Yagub Aliyev" userId="2ca78f5f-6074-4d5f-bee6-0777acfa1418" providerId="ADAL" clId="{7B14A312-A919-47B0-9D00-45209D2F73D4}" dt="2023-06-19T08:30:05.566" v="48" actId="47"/>
        <pc:sldMkLst>
          <pc:docMk/>
          <pc:sldMk cId="415405955" sldId="327"/>
        </pc:sldMkLst>
      </pc:sldChg>
      <pc:sldChg chg="del">
        <pc:chgData name="Yagub Aliyev" userId="2ca78f5f-6074-4d5f-bee6-0777acfa1418" providerId="ADAL" clId="{7B14A312-A919-47B0-9D00-45209D2F73D4}" dt="2023-06-19T08:30:05.594" v="49" actId="47"/>
        <pc:sldMkLst>
          <pc:docMk/>
          <pc:sldMk cId="1597626170" sldId="328"/>
        </pc:sldMkLst>
      </pc:sldChg>
      <pc:sldChg chg="del">
        <pc:chgData name="Yagub Aliyev" userId="2ca78f5f-6074-4d5f-bee6-0777acfa1418" providerId="ADAL" clId="{7B14A312-A919-47B0-9D00-45209D2F73D4}" dt="2023-06-19T08:30:05.627" v="50" actId="47"/>
        <pc:sldMkLst>
          <pc:docMk/>
          <pc:sldMk cId="552296380" sldId="329"/>
        </pc:sldMkLst>
      </pc:sldChg>
      <pc:sldChg chg="del">
        <pc:chgData name="Yagub Aliyev" userId="2ca78f5f-6074-4d5f-bee6-0777acfa1418" providerId="ADAL" clId="{7B14A312-A919-47B0-9D00-45209D2F73D4}" dt="2023-06-19T08:30:05.657" v="51" actId="47"/>
        <pc:sldMkLst>
          <pc:docMk/>
          <pc:sldMk cId="846964110" sldId="330"/>
        </pc:sldMkLst>
      </pc:sldChg>
      <pc:sldChg chg="del">
        <pc:chgData name="Yagub Aliyev" userId="2ca78f5f-6074-4d5f-bee6-0777acfa1418" providerId="ADAL" clId="{7B14A312-A919-47B0-9D00-45209D2F73D4}" dt="2023-06-19T08:30:05.689" v="52" actId="47"/>
        <pc:sldMkLst>
          <pc:docMk/>
          <pc:sldMk cId="2240563860" sldId="331"/>
        </pc:sldMkLst>
      </pc:sldChg>
      <pc:sldChg chg="del">
        <pc:chgData name="Yagub Aliyev" userId="2ca78f5f-6074-4d5f-bee6-0777acfa1418" providerId="ADAL" clId="{7B14A312-A919-47B0-9D00-45209D2F73D4}" dt="2023-06-19T08:30:05.859" v="54" actId="47"/>
        <pc:sldMkLst>
          <pc:docMk/>
          <pc:sldMk cId="2956195693" sldId="332"/>
        </pc:sldMkLst>
      </pc:sldChg>
      <pc:sldChg chg="del">
        <pc:chgData name="Yagub Aliyev" userId="2ca78f5f-6074-4d5f-bee6-0777acfa1418" providerId="ADAL" clId="{7B14A312-A919-47B0-9D00-45209D2F73D4}" dt="2023-06-19T08:30:05.540" v="47" actId="47"/>
        <pc:sldMkLst>
          <pc:docMk/>
          <pc:sldMk cId="1234455492" sldId="333"/>
        </pc:sldMkLst>
      </pc:sldChg>
      <pc:sldChg chg="del">
        <pc:chgData name="Yagub Aliyev" userId="2ca78f5f-6074-4d5f-bee6-0777acfa1418" providerId="ADAL" clId="{7B14A312-A919-47B0-9D00-45209D2F73D4}" dt="2023-06-19T08:30:07.710" v="60" actId="47"/>
        <pc:sldMkLst>
          <pc:docMk/>
          <pc:sldMk cId="2265625035" sldId="335"/>
        </pc:sldMkLst>
      </pc:sldChg>
      <pc:sldChg chg="del">
        <pc:chgData name="Yagub Aliyev" userId="2ca78f5f-6074-4d5f-bee6-0777acfa1418" providerId="ADAL" clId="{7B14A312-A919-47B0-9D00-45209D2F73D4}" dt="2023-06-19T08:30:05.736" v="53" actId="47"/>
        <pc:sldMkLst>
          <pc:docMk/>
          <pc:sldMk cId="2043109105" sldId="336"/>
        </pc:sldMkLst>
      </pc:sldChg>
      <pc:sldChg chg="del">
        <pc:chgData name="Yagub Aliyev" userId="2ca78f5f-6074-4d5f-bee6-0777acfa1418" providerId="ADAL" clId="{7B14A312-A919-47B0-9D00-45209D2F73D4}" dt="2023-06-19T08:30:07.834" v="61" actId="47"/>
        <pc:sldMkLst>
          <pc:docMk/>
          <pc:sldMk cId="1370011980" sldId="337"/>
        </pc:sldMkLst>
      </pc:sldChg>
      <pc:sldChg chg="del">
        <pc:chgData name="Yagub Aliyev" userId="2ca78f5f-6074-4d5f-bee6-0777acfa1418" providerId="ADAL" clId="{7B14A312-A919-47B0-9D00-45209D2F73D4}" dt="2023-06-19T08:30:09.504" v="62" actId="47"/>
        <pc:sldMkLst>
          <pc:docMk/>
          <pc:sldMk cId="1910423951" sldId="338"/>
        </pc:sldMkLst>
      </pc:sldChg>
      <pc:sldChg chg="del">
        <pc:chgData name="Yagub Aliyev" userId="2ca78f5f-6074-4d5f-bee6-0777acfa1418" providerId="ADAL" clId="{7B14A312-A919-47B0-9D00-45209D2F73D4}" dt="2023-06-19T08:30:18.542" v="63" actId="47"/>
        <pc:sldMkLst>
          <pc:docMk/>
          <pc:sldMk cId="361242413" sldId="339"/>
        </pc:sldMkLst>
      </pc:sldChg>
      <pc:sldChg chg="del">
        <pc:chgData name="Yagub Aliyev" userId="2ca78f5f-6074-4d5f-bee6-0777acfa1418" providerId="ADAL" clId="{7B14A312-A919-47B0-9D00-45209D2F73D4}" dt="2023-06-19T08:30:18.932" v="64" actId="47"/>
        <pc:sldMkLst>
          <pc:docMk/>
          <pc:sldMk cId="1218869154" sldId="342"/>
        </pc:sldMkLst>
      </pc:sldChg>
      <pc:sldChg chg="del">
        <pc:chgData name="Yagub Aliyev" userId="2ca78f5f-6074-4d5f-bee6-0777acfa1418" providerId="ADAL" clId="{7B14A312-A919-47B0-9D00-45209D2F73D4}" dt="2023-06-19T08:30:19.357" v="65" actId="47"/>
        <pc:sldMkLst>
          <pc:docMk/>
          <pc:sldMk cId="2753302833" sldId="343"/>
        </pc:sldMkLst>
      </pc:sldChg>
      <pc:sldChg chg="del">
        <pc:chgData name="Yagub Aliyev" userId="2ca78f5f-6074-4d5f-bee6-0777acfa1418" providerId="ADAL" clId="{7B14A312-A919-47B0-9D00-45209D2F73D4}" dt="2023-06-19T08:30:19.431" v="66" actId="47"/>
        <pc:sldMkLst>
          <pc:docMk/>
          <pc:sldMk cId="1759997920" sldId="344"/>
        </pc:sldMkLst>
      </pc:sldChg>
      <pc:sldChg chg="del">
        <pc:chgData name="Yagub Aliyev" userId="2ca78f5f-6074-4d5f-bee6-0777acfa1418" providerId="ADAL" clId="{7B14A312-A919-47B0-9D00-45209D2F73D4}" dt="2023-06-19T08:30:20.407" v="70" actId="47"/>
        <pc:sldMkLst>
          <pc:docMk/>
          <pc:sldMk cId="3327229059" sldId="345"/>
        </pc:sldMkLst>
      </pc:sldChg>
      <pc:sldChg chg="del">
        <pc:chgData name="Yagub Aliyev" userId="2ca78f5f-6074-4d5f-bee6-0777acfa1418" providerId="ADAL" clId="{7B14A312-A919-47B0-9D00-45209D2F73D4}" dt="2023-06-19T08:30:20.421" v="71" actId="47"/>
        <pc:sldMkLst>
          <pc:docMk/>
          <pc:sldMk cId="4213079656" sldId="346"/>
        </pc:sldMkLst>
      </pc:sldChg>
      <pc:sldChg chg="del">
        <pc:chgData name="Yagub Aliyev" userId="2ca78f5f-6074-4d5f-bee6-0777acfa1418" providerId="ADAL" clId="{7B14A312-A919-47B0-9D00-45209D2F73D4}" dt="2023-06-19T08:30:20.534" v="72" actId="47"/>
        <pc:sldMkLst>
          <pc:docMk/>
          <pc:sldMk cId="1649439555" sldId="347"/>
        </pc:sldMkLst>
      </pc:sldChg>
      <pc:sldChg chg="del">
        <pc:chgData name="Yagub Aliyev" userId="2ca78f5f-6074-4d5f-bee6-0777acfa1418" providerId="ADAL" clId="{7B14A312-A919-47B0-9D00-45209D2F73D4}" dt="2023-06-19T08:30:20.755" v="73" actId="47"/>
        <pc:sldMkLst>
          <pc:docMk/>
          <pc:sldMk cId="1305706462" sldId="348"/>
        </pc:sldMkLst>
      </pc:sldChg>
      <pc:sldChg chg="del">
        <pc:chgData name="Yagub Aliyev" userId="2ca78f5f-6074-4d5f-bee6-0777acfa1418" providerId="ADAL" clId="{7B14A312-A919-47B0-9D00-45209D2F73D4}" dt="2023-06-19T08:30:21.013" v="74" actId="47"/>
        <pc:sldMkLst>
          <pc:docMk/>
          <pc:sldMk cId="2593016111" sldId="349"/>
        </pc:sldMkLst>
      </pc:sldChg>
      <pc:sldChg chg="del">
        <pc:chgData name="Yagub Aliyev" userId="2ca78f5f-6074-4d5f-bee6-0777acfa1418" providerId="ADAL" clId="{7B14A312-A919-47B0-9D00-45209D2F73D4}" dt="2023-06-19T08:30:21.238" v="75" actId="47"/>
        <pc:sldMkLst>
          <pc:docMk/>
          <pc:sldMk cId="1358778458" sldId="350"/>
        </pc:sldMkLst>
      </pc:sldChg>
      <pc:sldChg chg="del">
        <pc:chgData name="Yagub Aliyev" userId="2ca78f5f-6074-4d5f-bee6-0777acfa1418" providerId="ADAL" clId="{7B14A312-A919-47B0-9D00-45209D2F73D4}" dt="2023-06-19T08:30:21.450" v="76" actId="47"/>
        <pc:sldMkLst>
          <pc:docMk/>
          <pc:sldMk cId="2454038173" sldId="351"/>
        </pc:sldMkLst>
      </pc:sldChg>
      <pc:sldChg chg="del">
        <pc:chgData name="Yagub Aliyev" userId="2ca78f5f-6074-4d5f-bee6-0777acfa1418" providerId="ADAL" clId="{7B14A312-A919-47B0-9D00-45209D2F73D4}" dt="2023-06-19T08:30:21.666" v="77" actId="47"/>
        <pc:sldMkLst>
          <pc:docMk/>
          <pc:sldMk cId="64793098" sldId="352"/>
        </pc:sldMkLst>
      </pc:sldChg>
      <pc:sldChg chg="del">
        <pc:chgData name="Yagub Aliyev" userId="2ca78f5f-6074-4d5f-bee6-0777acfa1418" providerId="ADAL" clId="{7B14A312-A919-47B0-9D00-45209D2F73D4}" dt="2023-06-19T08:30:21.873" v="78" actId="47"/>
        <pc:sldMkLst>
          <pc:docMk/>
          <pc:sldMk cId="94866362" sldId="353"/>
        </pc:sldMkLst>
      </pc:sldChg>
      <pc:sldChg chg="del">
        <pc:chgData name="Yagub Aliyev" userId="2ca78f5f-6074-4d5f-bee6-0777acfa1418" providerId="ADAL" clId="{7B14A312-A919-47B0-9D00-45209D2F73D4}" dt="2023-06-19T08:30:22.099" v="79" actId="47"/>
        <pc:sldMkLst>
          <pc:docMk/>
          <pc:sldMk cId="692849173" sldId="354"/>
        </pc:sldMkLst>
      </pc:sldChg>
      <pc:sldChg chg="del">
        <pc:chgData name="Yagub Aliyev" userId="2ca78f5f-6074-4d5f-bee6-0777acfa1418" providerId="ADAL" clId="{7B14A312-A919-47B0-9D00-45209D2F73D4}" dt="2023-06-19T08:30:22.297" v="80" actId="47"/>
        <pc:sldMkLst>
          <pc:docMk/>
          <pc:sldMk cId="1418482236" sldId="355"/>
        </pc:sldMkLst>
      </pc:sldChg>
      <pc:sldChg chg="del">
        <pc:chgData name="Yagub Aliyev" userId="2ca78f5f-6074-4d5f-bee6-0777acfa1418" providerId="ADAL" clId="{7B14A312-A919-47B0-9D00-45209D2F73D4}" dt="2023-06-19T08:30:22.524" v="81" actId="47"/>
        <pc:sldMkLst>
          <pc:docMk/>
          <pc:sldMk cId="145428052" sldId="356"/>
        </pc:sldMkLst>
      </pc:sldChg>
      <pc:sldChg chg="del">
        <pc:chgData name="Yagub Aliyev" userId="2ca78f5f-6074-4d5f-bee6-0777acfa1418" providerId="ADAL" clId="{7B14A312-A919-47B0-9D00-45209D2F73D4}" dt="2023-06-19T08:30:22.707" v="82" actId="47"/>
        <pc:sldMkLst>
          <pc:docMk/>
          <pc:sldMk cId="1937957105" sldId="357"/>
        </pc:sldMkLst>
      </pc:sldChg>
      <pc:sldChg chg="del">
        <pc:chgData name="Yagub Aliyev" userId="2ca78f5f-6074-4d5f-bee6-0777acfa1418" providerId="ADAL" clId="{7B14A312-A919-47B0-9D00-45209D2F73D4}" dt="2023-06-19T08:30:22.970" v="83" actId="47"/>
        <pc:sldMkLst>
          <pc:docMk/>
          <pc:sldMk cId="320319201" sldId="358"/>
        </pc:sldMkLst>
      </pc:sldChg>
      <pc:sldChg chg="del">
        <pc:chgData name="Yagub Aliyev" userId="2ca78f5f-6074-4d5f-bee6-0777acfa1418" providerId="ADAL" clId="{7B14A312-A919-47B0-9D00-45209D2F73D4}" dt="2023-06-19T08:30:23.193" v="84" actId="47"/>
        <pc:sldMkLst>
          <pc:docMk/>
          <pc:sldMk cId="3907567523" sldId="359"/>
        </pc:sldMkLst>
      </pc:sldChg>
      <pc:sldChg chg="del">
        <pc:chgData name="Yagub Aliyev" userId="2ca78f5f-6074-4d5f-bee6-0777acfa1418" providerId="ADAL" clId="{7B14A312-A919-47B0-9D00-45209D2F73D4}" dt="2023-06-19T08:30:23.490" v="85" actId="47"/>
        <pc:sldMkLst>
          <pc:docMk/>
          <pc:sldMk cId="1718459409" sldId="360"/>
        </pc:sldMkLst>
      </pc:sldChg>
      <pc:sldChg chg="del">
        <pc:chgData name="Yagub Aliyev" userId="2ca78f5f-6074-4d5f-bee6-0777acfa1418" providerId="ADAL" clId="{7B14A312-A919-47B0-9D00-45209D2F73D4}" dt="2023-06-19T08:30:23.701" v="86" actId="47"/>
        <pc:sldMkLst>
          <pc:docMk/>
          <pc:sldMk cId="508259497" sldId="361"/>
        </pc:sldMkLst>
      </pc:sldChg>
      <pc:sldChg chg="del">
        <pc:chgData name="Yagub Aliyev" userId="2ca78f5f-6074-4d5f-bee6-0777acfa1418" providerId="ADAL" clId="{7B14A312-A919-47B0-9D00-45209D2F73D4}" dt="2023-06-19T08:30:23.952" v="87" actId="47"/>
        <pc:sldMkLst>
          <pc:docMk/>
          <pc:sldMk cId="3070421765" sldId="362"/>
        </pc:sldMkLst>
      </pc:sldChg>
      <pc:sldChg chg="del">
        <pc:chgData name="Yagub Aliyev" userId="2ca78f5f-6074-4d5f-bee6-0777acfa1418" providerId="ADAL" clId="{7B14A312-A919-47B0-9D00-45209D2F73D4}" dt="2023-06-19T08:30:19.500" v="67" actId="47"/>
        <pc:sldMkLst>
          <pc:docMk/>
          <pc:sldMk cId="1698663647" sldId="363"/>
        </pc:sldMkLst>
      </pc:sldChg>
      <pc:sldChg chg="del">
        <pc:chgData name="Yagub Aliyev" userId="2ca78f5f-6074-4d5f-bee6-0777acfa1418" providerId="ADAL" clId="{7B14A312-A919-47B0-9D00-45209D2F73D4}" dt="2023-06-19T08:30:20.383" v="69" actId="47"/>
        <pc:sldMkLst>
          <pc:docMk/>
          <pc:sldMk cId="4100870839" sldId="364"/>
        </pc:sldMkLst>
      </pc:sldChg>
      <pc:sldChg chg="addSp modSp">
        <pc:chgData name="Yagub Aliyev" userId="2ca78f5f-6074-4d5f-bee6-0777acfa1418" providerId="ADAL" clId="{7B14A312-A919-47B0-9D00-45209D2F73D4}" dt="2023-06-20T12:08:12.546" v="334" actId="1076"/>
        <pc:sldMkLst>
          <pc:docMk/>
          <pc:sldMk cId="2645478564" sldId="365"/>
        </pc:sldMkLst>
        <pc:picChg chg="add mod">
          <ac:chgData name="Yagub Aliyev" userId="2ca78f5f-6074-4d5f-bee6-0777acfa1418" providerId="ADAL" clId="{7B14A312-A919-47B0-9D00-45209D2F73D4}" dt="2023-06-20T12:08:12.546" v="334" actId="1076"/>
          <ac:picMkLst>
            <pc:docMk/>
            <pc:sldMk cId="2645478564" sldId="365"/>
            <ac:picMk id="1026" creationId="{0ED30E3A-81A3-3049-44C1-5EB71EC139D2}"/>
          </ac:picMkLst>
        </pc:picChg>
      </pc:sldChg>
      <pc:sldChg chg="addSp delSp modSp new mod setBg">
        <pc:chgData name="Yagub Aliyev" userId="2ca78f5f-6074-4d5f-bee6-0777acfa1418" providerId="ADAL" clId="{7B14A312-A919-47B0-9D00-45209D2F73D4}" dt="2023-06-19T08:38:20.640" v="149" actId="255"/>
        <pc:sldMkLst>
          <pc:docMk/>
          <pc:sldMk cId="2663006178" sldId="366"/>
        </pc:sldMkLst>
        <pc:spChg chg="mod">
          <ac:chgData name="Yagub Aliyev" userId="2ca78f5f-6074-4d5f-bee6-0777acfa1418" providerId="ADAL" clId="{7B14A312-A919-47B0-9D00-45209D2F73D4}" dt="2023-06-19T08:38:20.640" v="149" actId="255"/>
          <ac:spMkLst>
            <pc:docMk/>
            <pc:sldMk cId="2663006178" sldId="366"/>
            <ac:spMk id="2" creationId="{E64F6A76-B342-168A-A5B7-48E3489F201F}"/>
          </ac:spMkLst>
        </pc:spChg>
        <pc:spChg chg="del mod">
          <ac:chgData name="Yagub Aliyev" userId="2ca78f5f-6074-4d5f-bee6-0777acfa1418" providerId="ADAL" clId="{7B14A312-A919-47B0-9D00-45209D2F73D4}" dt="2023-06-19T08:37:29.948" v="136" actId="478"/>
          <ac:spMkLst>
            <pc:docMk/>
            <pc:sldMk cId="2663006178" sldId="366"/>
            <ac:spMk id="3" creationId="{9F47E115-6934-EF7C-BC4E-9724EB2A2D69}"/>
          </ac:spMkLst>
        </pc:spChg>
        <pc:spChg chg="add del">
          <ac:chgData name="Yagub Aliyev" userId="2ca78f5f-6074-4d5f-bee6-0777acfa1418" providerId="ADAL" clId="{7B14A312-A919-47B0-9D00-45209D2F73D4}" dt="2023-06-19T08:38:04.180" v="143"/>
          <ac:spMkLst>
            <pc:docMk/>
            <pc:sldMk cId="2663006178" sldId="366"/>
            <ac:spMk id="4" creationId="{DEE0F002-B90A-5E3B-006A-857B37FE6F50}"/>
          </ac:spMkLst>
        </pc:spChg>
        <pc:spChg chg="add del">
          <ac:chgData name="Yagub Aliyev" userId="2ca78f5f-6074-4d5f-bee6-0777acfa1418" providerId="ADAL" clId="{7B14A312-A919-47B0-9D00-45209D2F73D4}" dt="2023-06-19T08:38:04.180" v="143"/>
          <ac:spMkLst>
            <pc:docMk/>
            <pc:sldMk cId="2663006178" sldId="366"/>
            <ac:spMk id="5" creationId="{FD110AB2-32FC-B75D-30BF-CA76A59715C9}"/>
          </ac:spMkLst>
        </pc:spChg>
        <pc:spChg chg="add">
          <ac:chgData name="Yagub Aliyev" userId="2ca78f5f-6074-4d5f-bee6-0777acfa1418" providerId="ADAL" clId="{7B14A312-A919-47B0-9D00-45209D2F73D4}" dt="2023-06-19T08:37:41.805" v="139" actId="26606"/>
          <ac:spMkLst>
            <pc:docMk/>
            <pc:sldMk cId="2663006178" sldId="366"/>
            <ac:spMk id="1032" creationId="{D4771268-CB57-404A-9271-370EB28F6090}"/>
          </ac:spMkLst>
        </pc:spChg>
        <pc:picChg chg="add del mod">
          <ac:chgData name="Yagub Aliyev" userId="2ca78f5f-6074-4d5f-bee6-0777acfa1418" providerId="ADAL" clId="{7B14A312-A919-47B0-9D00-45209D2F73D4}" dt="2023-06-19T08:37:29.948" v="136" actId="478"/>
          <ac:picMkLst>
            <pc:docMk/>
            <pc:sldMk cId="2663006178" sldId="366"/>
            <ac:picMk id="1026" creationId="{5E987B83-F27F-A082-42FA-D3BD54431BB7}"/>
          </ac:picMkLst>
        </pc:picChg>
        <pc:picChg chg="add mod">
          <ac:chgData name="Yagub Aliyev" userId="2ca78f5f-6074-4d5f-bee6-0777acfa1418" providerId="ADAL" clId="{7B14A312-A919-47B0-9D00-45209D2F73D4}" dt="2023-06-19T08:37:41.805" v="139" actId="26606"/>
          <ac:picMkLst>
            <pc:docMk/>
            <pc:sldMk cId="2663006178" sldId="366"/>
            <ac:picMk id="1027" creationId="{A27C316F-9748-343F-F965-816260ACB532}"/>
          </ac:picMkLst>
        </pc:picChg>
        <pc:picChg chg="add del">
          <ac:chgData name="Yagub Aliyev" userId="2ca78f5f-6074-4d5f-bee6-0777acfa1418" providerId="ADAL" clId="{7B14A312-A919-47B0-9D00-45209D2F73D4}" dt="2023-06-19T08:38:04.180" v="143"/>
          <ac:picMkLst>
            <pc:docMk/>
            <pc:sldMk cId="2663006178" sldId="366"/>
            <ac:picMk id="1028" creationId="{6B88EF38-5690-E33D-59FB-E5D05E89BF71}"/>
          </ac:picMkLst>
        </pc:picChg>
      </pc:sldChg>
      <pc:sldChg chg="addSp delSp modSp new mod">
        <pc:chgData name="Yagub Aliyev" userId="2ca78f5f-6074-4d5f-bee6-0777acfa1418" providerId="ADAL" clId="{7B14A312-A919-47B0-9D00-45209D2F73D4}" dt="2023-06-19T08:41:42.444" v="190" actId="113"/>
        <pc:sldMkLst>
          <pc:docMk/>
          <pc:sldMk cId="3972854264" sldId="367"/>
        </pc:sldMkLst>
        <pc:spChg chg="mod">
          <ac:chgData name="Yagub Aliyev" userId="2ca78f5f-6074-4d5f-bee6-0777acfa1418" providerId="ADAL" clId="{7B14A312-A919-47B0-9D00-45209D2F73D4}" dt="2023-06-19T08:41:42.444" v="190" actId="113"/>
          <ac:spMkLst>
            <pc:docMk/>
            <pc:sldMk cId="3972854264" sldId="367"/>
            <ac:spMk id="2" creationId="{A525F4FD-543B-783D-7F8A-46B824E720E8}"/>
          </ac:spMkLst>
        </pc:spChg>
        <pc:spChg chg="del">
          <ac:chgData name="Yagub Aliyev" userId="2ca78f5f-6074-4d5f-bee6-0777acfa1418" providerId="ADAL" clId="{7B14A312-A919-47B0-9D00-45209D2F73D4}" dt="2023-06-19T08:38:49.850" v="151" actId="478"/>
          <ac:spMkLst>
            <pc:docMk/>
            <pc:sldMk cId="3972854264" sldId="367"/>
            <ac:spMk id="3" creationId="{4965F7A9-6051-064E-E192-D0A9DEAC2398}"/>
          </ac:spMkLst>
        </pc:spChg>
        <pc:spChg chg="add del">
          <ac:chgData name="Yagub Aliyev" userId="2ca78f5f-6074-4d5f-bee6-0777acfa1418" providerId="ADAL" clId="{7B14A312-A919-47B0-9D00-45209D2F73D4}" dt="2023-06-19T08:39:39.206" v="160"/>
          <ac:spMkLst>
            <pc:docMk/>
            <pc:sldMk cId="3972854264" sldId="367"/>
            <ac:spMk id="4" creationId="{5B5A14E0-7847-C606-4553-14826153C26F}"/>
          </ac:spMkLst>
        </pc:spChg>
        <pc:spChg chg="add del">
          <ac:chgData name="Yagub Aliyev" userId="2ca78f5f-6074-4d5f-bee6-0777acfa1418" providerId="ADAL" clId="{7B14A312-A919-47B0-9D00-45209D2F73D4}" dt="2023-06-19T08:39:39.206" v="160"/>
          <ac:spMkLst>
            <pc:docMk/>
            <pc:sldMk cId="3972854264" sldId="367"/>
            <ac:spMk id="5" creationId="{947221F4-6545-A287-C7B2-40637F881CD3}"/>
          </ac:spMkLst>
        </pc:spChg>
        <pc:spChg chg="add del">
          <ac:chgData name="Yagub Aliyev" userId="2ca78f5f-6074-4d5f-bee6-0777acfa1418" providerId="ADAL" clId="{7B14A312-A919-47B0-9D00-45209D2F73D4}" dt="2023-06-19T08:39:39.206" v="160"/>
          <ac:spMkLst>
            <pc:docMk/>
            <pc:sldMk cId="3972854264" sldId="367"/>
            <ac:spMk id="6" creationId="{57C5B749-CDF0-A59D-B39C-1DAE33FF5142}"/>
          </ac:spMkLst>
        </pc:spChg>
        <pc:spChg chg="add del">
          <ac:chgData name="Yagub Aliyev" userId="2ca78f5f-6074-4d5f-bee6-0777acfa1418" providerId="ADAL" clId="{7B14A312-A919-47B0-9D00-45209D2F73D4}" dt="2023-06-19T08:39:39.206" v="160"/>
          <ac:spMkLst>
            <pc:docMk/>
            <pc:sldMk cId="3972854264" sldId="367"/>
            <ac:spMk id="7" creationId="{7177C0A4-0615-2E2E-66E3-F67FE136315C}"/>
          </ac:spMkLst>
        </pc:spChg>
        <pc:spChg chg="add del">
          <ac:chgData name="Yagub Aliyev" userId="2ca78f5f-6074-4d5f-bee6-0777acfa1418" providerId="ADAL" clId="{7B14A312-A919-47B0-9D00-45209D2F73D4}" dt="2023-06-19T08:39:39.206" v="160"/>
          <ac:spMkLst>
            <pc:docMk/>
            <pc:sldMk cId="3972854264" sldId="367"/>
            <ac:spMk id="8" creationId="{E1BC7220-7ABC-C804-1014-19B44B0738D5}"/>
          </ac:spMkLst>
        </pc:spChg>
        <pc:spChg chg="add del">
          <ac:chgData name="Yagub Aliyev" userId="2ca78f5f-6074-4d5f-bee6-0777acfa1418" providerId="ADAL" clId="{7B14A312-A919-47B0-9D00-45209D2F73D4}" dt="2023-06-19T08:39:39.206" v="160"/>
          <ac:spMkLst>
            <pc:docMk/>
            <pc:sldMk cId="3972854264" sldId="367"/>
            <ac:spMk id="9" creationId="{BACD44C3-8083-6F7B-1B96-349093991AE1}"/>
          </ac:spMkLst>
        </pc:spChg>
        <pc:spChg chg="add del">
          <ac:chgData name="Yagub Aliyev" userId="2ca78f5f-6074-4d5f-bee6-0777acfa1418" providerId="ADAL" clId="{7B14A312-A919-47B0-9D00-45209D2F73D4}" dt="2023-06-19T08:41:41.303" v="189"/>
          <ac:spMkLst>
            <pc:docMk/>
            <pc:sldMk cId="3972854264" sldId="367"/>
            <ac:spMk id="10" creationId="{F26D8EF8-DF27-E788-A504-B68BCFE1FCC5}"/>
          </ac:spMkLst>
        </pc:spChg>
        <pc:spChg chg="add del">
          <ac:chgData name="Yagub Aliyev" userId="2ca78f5f-6074-4d5f-bee6-0777acfa1418" providerId="ADAL" clId="{7B14A312-A919-47B0-9D00-45209D2F73D4}" dt="2023-06-19T08:41:41.303" v="189"/>
          <ac:spMkLst>
            <pc:docMk/>
            <pc:sldMk cId="3972854264" sldId="367"/>
            <ac:spMk id="11" creationId="{A997E84B-49F5-5BAC-5A27-12D59FDCA987}"/>
          </ac:spMkLst>
        </pc:spChg>
        <pc:spChg chg="add del">
          <ac:chgData name="Yagub Aliyev" userId="2ca78f5f-6074-4d5f-bee6-0777acfa1418" providerId="ADAL" clId="{7B14A312-A919-47B0-9D00-45209D2F73D4}" dt="2023-06-19T08:41:41.303" v="189"/>
          <ac:spMkLst>
            <pc:docMk/>
            <pc:sldMk cId="3972854264" sldId="367"/>
            <ac:spMk id="12" creationId="{F4A288F7-0CF6-717B-5B7B-95FCD4D59705}"/>
          </ac:spMkLst>
        </pc:spChg>
        <pc:spChg chg="add del">
          <ac:chgData name="Yagub Aliyev" userId="2ca78f5f-6074-4d5f-bee6-0777acfa1418" providerId="ADAL" clId="{7B14A312-A919-47B0-9D00-45209D2F73D4}" dt="2023-06-19T08:41:41.303" v="189"/>
          <ac:spMkLst>
            <pc:docMk/>
            <pc:sldMk cId="3972854264" sldId="367"/>
            <ac:spMk id="13" creationId="{821736B7-6245-A93D-28E7-5062F5FF4EDD}"/>
          </ac:spMkLst>
        </pc:spChg>
        <pc:spChg chg="add del">
          <ac:chgData name="Yagub Aliyev" userId="2ca78f5f-6074-4d5f-bee6-0777acfa1418" providerId="ADAL" clId="{7B14A312-A919-47B0-9D00-45209D2F73D4}" dt="2023-06-19T08:41:41.303" v="189"/>
          <ac:spMkLst>
            <pc:docMk/>
            <pc:sldMk cId="3972854264" sldId="367"/>
            <ac:spMk id="14" creationId="{59B244E1-0129-E271-6BAA-436E77723398}"/>
          </ac:spMkLst>
        </pc:spChg>
        <pc:spChg chg="add del">
          <ac:chgData name="Yagub Aliyev" userId="2ca78f5f-6074-4d5f-bee6-0777acfa1418" providerId="ADAL" clId="{7B14A312-A919-47B0-9D00-45209D2F73D4}" dt="2023-06-19T08:41:41.303" v="189"/>
          <ac:spMkLst>
            <pc:docMk/>
            <pc:sldMk cId="3972854264" sldId="367"/>
            <ac:spMk id="15" creationId="{DF1A34D6-2DFC-F344-DB6E-91895C66B080}"/>
          </ac:spMkLst>
        </pc:spChg>
        <pc:picChg chg="add mod">
          <ac:chgData name="Yagub Aliyev" userId="2ca78f5f-6074-4d5f-bee6-0777acfa1418" providerId="ADAL" clId="{7B14A312-A919-47B0-9D00-45209D2F73D4}" dt="2023-06-19T08:40:03.168" v="168" actId="1076"/>
          <ac:picMkLst>
            <pc:docMk/>
            <pc:sldMk cId="3972854264" sldId="367"/>
            <ac:picMk id="2050" creationId="{C9D9B88F-6869-7BA9-A02B-062DAA9ACA24}"/>
          </ac:picMkLst>
        </pc:picChg>
        <pc:picChg chg="add del">
          <ac:chgData name="Yagub Aliyev" userId="2ca78f5f-6074-4d5f-bee6-0777acfa1418" providerId="ADAL" clId="{7B14A312-A919-47B0-9D00-45209D2F73D4}" dt="2023-06-19T08:39:39.206" v="160"/>
          <ac:picMkLst>
            <pc:docMk/>
            <pc:sldMk cId="3972854264" sldId="367"/>
            <ac:picMk id="2051" creationId="{7AF72423-C8A4-1E40-7750-1F84DA0CFFBE}"/>
          </ac:picMkLst>
        </pc:picChg>
        <pc:picChg chg="add del">
          <ac:chgData name="Yagub Aliyev" userId="2ca78f5f-6074-4d5f-bee6-0777acfa1418" providerId="ADAL" clId="{7B14A312-A919-47B0-9D00-45209D2F73D4}" dt="2023-06-19T08:39:39.206" v="160"/>
          <ac:picMkLst>
            <pc:docMk/>
            <pc:sldMk cId="3972854264" sldId="367"/>
            <ac:picMk id="2052" creationId="{B3A3DC77-7333-5A14-FEEA-B05A12FEA0CA}"/>
          </ac:picMkLst>
        </pc:picChg>
        <pc:picChg chg="add del">
          <ac:chgData name="Yagub Aliyev" userId="2ca78f5f-6074-4d5f-bee6-0777acfa1418" providerId="ADAL" clId="{7B14A312-A919-47B0-9D00-45209D2F73D4}" dt="2023-06-19T08:39:39.206" v="160"/>
          <ac:picMkLst>
            <pc:docMk/>
            <pc:sldMk cId="3972854264" sldId="367"/>
            <ac:picMk id="2053" creationId="{680442BE-D179-031A-7810-269B389C15E9}"/>
          </ac:picMkLst>
        </pc:picChg>
        <pc:picChg chg="add del">
          <ac:chgData name="Yagub Aliyev" userId="2ca78f5f-6074-4d5f-bee6-0777acfa1418" providerId="ADAL" clId="{7B14A312-A919-47B0-9D00-45209D2F73D4}" dt="2023-06-19T08:39:39.206" v="160"/>
          <ac:picMkLst>
            <pc:docMk/>
            <pc:sldMk cId="3972854264" sldId="367"/>
            <ac:picMk id="2054" creationId="{CC08DBAF-B98B-19C4-17E4-A7BED0B084CF}"/>
          </ac:picMkLst>
        </pc:picChg>
        <pc:picChg chg="add del">
          <ac:chgData name="Yagub Aliyev" userId="2ca78f5f-6074-4d5f-bee6-0777acfa1418" providerId="ADAL" clId="{7B14A312-A919-47B0-9D00-45209D2F73D4}" dt="2023-06-19T08:39:39.206" v="160"/>
          <ac:picMkLst>
            <pc:docMk/>
            <pc:sldMk cId="3972854264" sldId="367"/>
            <ac:picMk id="2055" creationId="{FCBB5B0A-4CEF-D915-F007-193F6C6485EC}"/>
          </ac:picMkLst>
        </pc:picChg>
        <pc:picChg chg="add del">
          <ac:chgData name="Yagub Aliyev" userId="2ca78f5f-6074-4d5f-bee6-0777acfa1418" providerId="ADAL" clId="{7B14A312-A919-47B0-9D00-45209D2F73D4}" dt="2023-06-19T08:41:41.303" v="189"/>
          <ac:picMkLst>
            <pc:docMk/>
            <pc:sldMk cId="3972854264" sldId="367"/>
            <ac:picMk id="2062" creationId="{C9EB440E-FA06-51F7-79FC-67802784CB13}"/>
          </ac:picMkLst>
        </pc:picChg>
        <pc:picChg chg="add del">
          <ac:chgData name="Yagub Aliyev" userId="2ca78f5f-6074-4d5f-bee6-0777acfa1418" providerId="ADAL" clId="{7B14A312-A919-47B0-9D00-45209D2F73D4}" dt="2023-06-19T08:41:41.303" v="189"/>
          <ac:picMkLst>
            <pc:docMk/>
            <pc:sldMk cId="3972854264" sldId="367"/>
            <ac:picMk id="2063" creationId="{76D1BA89-0037-BBD0-B226-43C443D1FBF1}"/>
          </ac:picMkLst>
        </pc:picChg>
        <pc:picChg chg="add del">
          <ac:chgData name="Yagub Aliyev" userId="2ca78f5f-6074-4d5f-bee6-0777acfa1418" providerId="ADAL" clId="{7B14A312-A919-47B0-9D00-45209D2F73D4}" dt="2023-06-19T08:41:41.303" v="189"/>
          <ac:picMkLst>
            <pc:docMk/>
            <pc:sldMk cId="3972854264" sldId="367"/>
            <ac:picMk id="2064" creationId="{55435189-9B50-4C17-DD18-6279081F80AB}"/>
          </ac:picMkLst>
        </pc:picChg>
        <pc:picChg chg="add del">
          <ac:chgData name="Yagub Aliyev" userId="2ca78f5f-6074-4d5f-bee6-0777acfa1418" providerId="ADAL" clId="{7B14A312-A919-47B0-9D00-45209D2F73D4}" dt="2023-06-19T08:41:41.303" v="189"/>
          <ac:picMkLst>
            <pc:docMk/>
            <pc:sldMk cId="3972854264" sldId="367"/>
            <ac:picMk id="2065" creationId="{B2300E24-0B60-29AD-3151-C7C192B06466}"/>
          </ac:picMkLst>
        </pc:picChg>
        <pc:picChg chg="add del">
          <ac:chgData name="Yagub Aliyev" userId="2ca78f5f-6074-4d5f-bee6-0777acfa1418" providerId="ADAL" clId="{7B14A312-A919-47B0-9D00-45209D2F73D4}" dt="2023-06-19T08:41:41.303" v="189"/>
          <ac:picMkLst>
            <pc:docMk/>
            <pc:sldMk cId="3972854264" sldId="367"/>
            <ac:picMk id="2066" creationId="{4F533A3C-E9A3-7BCC-BD66-BF400018FD74}"/>
          </ac:picMkLst>
        </pc:picChg>
      </pc:sldChg>
      <pc:sldChg chg="addSp delSp modSp new mod">
        <pc:chgData name="Yagub Aliyev" userId="2ca78f5f-6074-4d5f-bee6-0777acfa1418" providerId="ADAL" clId="{7B14A312-A919-47B0-9D00-45209D2F73D4}" dt="2023-06-19T08:45:38.042" v="250" actId="27636"/>
        <pc:sldMkLst>
          <pc:docMk/>
          <pc:sldMk cId="3890566935" sldId="368"/>
        </pc:sldMkLst>
        <pc:spChg chg="del">
          <ac:chgData name="Yagub Aliyev" userId="2ca78f5f-6074-4d5f-bee6-0777acfa1418" providerId="ADAL" clId="{7B14A312-A919-47B0-9D00-45209D2F73D4}" dt="2023-06-19T08:44:06.762" v="226" actId="478"/>
          <ac:spMkLst>
            <pc:docMk/>
            <pc:sldMk cId="3890566935" sldId="368"/>
            <ac:spMk id="2" creationId="{8F4D22E5-1AC5-7B34-5F1E-6691013FEC6E}"/>
          </ac:spMkLst>
        </pc:spChg>
        <pc:spChg chg="mod">
          <ac:chgData name="Yagub Aliyev" userId="2ca78f5f-6074-4d5f-bee6-0777acfa1418" providerId="ADAL" clId="{7B14A312-A919-47B0-9D00-45209D2F73D4}" dt="2023-06-19T08:45:38.042" v="250" actId="27636"/>
          <ac:spMkLst>
            <pc:docMk/>
            <pc:sldMk cId="3890566935" sldId="368"/>
            <ac:spMk id="3" creationId="{6D5A4085-F8FD-30F1-77EE-2B67F655E84E}"/>
          </ac:spMkLst>
        </pc:spChg>
        <pc:spChg chg="add del">
          <ac:chgData name="Yagub Aliyev" userId="2ca78f5f-6074-4d5f-bee6-0777acfa1418" providerId="ADAL" clId="{7B14A312-A919-47B0-9D00-45209D2F73D4}" dt="2023-06-19T08:44:11.575" v="228" actId="22"/>
          <ac:spMkLst>
            <pc:docMk/>
            <pc:sldMk cId="3890566935" sldId="368"/>
            <ac:spMk id="5" creationId="{10B43816-91D4-F600-F365-718D6DCBF266}"/>
          </ac:spMkLst>
        </pc:spChg>
        <pc:picChg chg="add mod">
          <ac:chgData name="Yagub Aliyev" userId="2ca78f5f-6074-4d5f-bee6-0777acfa1418" providerId="ADAL" clId="{7B14A312-A919-47B0-9D00-45209D2F73D4}" dt="2023-06-19T08:44:51.757" v="237" actId="14100"/>
          <ac:picMkLst>
            <pc:docMk/>
            <pc:sldMk cId="3890566935" sldId="368"/>
            <ac:picMk id="4098" creationId="{2865CBC0-2C1D-4998-21F0-CB52529EB574}"/>
          </ac:picMkLst>
        </pc:picChg>
      </pc:sldChg>
      <pc:sldChg chg="del">
        <pc:chgData name="Yagub Aliyev" userId="2ca78f5f-6074-4d5f-bee6-0777acfa1418" providerId="ADAL" clId="{7B14A312-A919-47B0-9D00-45209D2F73D4}" dt="2023-06-19T08:30:19.892" v="68" actId="47"/>
        <pc:sldMkLst>
          <pc:docMk/>
          <pc:sldMk cId="1104349293" sldId="369"/>
        </pc:sldMkLst>
      </pc:sldChg>
      <pc:sldChg chg="addSp delSp modSp new mod">
        <pc:chgData name="Yagub Aliyev" userId="2ca78f5f-6074-4d5f-bee6-0777acfa1418" providerId="ADAL" clId="{7B14A312-A919-47B0-9D00-45209D2F73D4}" dt="2023-06-19T08:45:05.058" v="240" actId="5793"/>
        <pc:sldMkLst>
          <pc:docMk/>
          <pc:sldMk cId="4252071234" sldId="369"/>
        </pc:sldMkLst>
        <pc:spChg chg="del mod">
          <ac:chgData name="Yagub Aliyev" userId="2ca78f5f-6074-4d5f-bee6-0777acfa1418" providerId="ADAL" clId="{7B14A312-A919-47B0-9D00-45209D2F73D4}" dt="2023-06-19T08:42:21.645" v="201" actId="478"/>
          <ac:spMkLst>
            <pc:docMk/>
            <pc:sldMk cId="4252071234" sldId="369"/>
            <ac:spMk id="2" creationId="{204D8AFD-E1EE-584D-FE4A-481C330330CB}"/>
          </ac:spMkLst>
        </pc:spChg>
        <pc:spChg chg="mod">
          <ac:chgData name="Yagub Aliyev" userId="2ca78f5f-6074-4d5f-bee6-0777acfa1418" providerId="ADAL" clId="{7B14A312-A919-47B0-9D00-45209D2F73D4}" dt="2023-06-19T08:45:05.058" v="240" actId="5793"/>
          <ac:spMkLst>
            <pc:docMk/>
            <pc:sldMk cId="4252071234" sldId="369"/>
            <ac:spMk id="3" creationId="{57BB72CC-8E50-BDF5-66C6-56923D6E02BD}"/>
          </ac:spMkLst>
        </pc:spChg>
        <pc:spChg chg="add del">
          <ac:chgData name="Yagub Aliyev" userId="2ca78f5f-6074-4d5f-bee6-0777acfa1418" providerId="ADAL" clId="{7B14A312-A919-47B0-9D00-45209D2F73D4}" dt="2023-06-19T08:42:14.097" v="195"/>
          <ac:spMkLst>
            <pc:docMk/>
            <pc:sldMk cId="4252071234" sldId="369"/>
            <ac:spMk id="4" creationId="{6F3D67CA-45A3-FA8F-DF1E-FE842C219A50}"/>
          </ac:spMkLst>
        </pc:spChg>
        <pc:spChg chg="add del">
          <ac:chgData name="Yagub Aliyev" userId="2ca78f5f-6074-4d5f-bee6-0777acfa1418" providerId="ADAL" clId="{7B14A312-A919-47B0-9D00-45209D2F73D4}" dt="2023-06-19T08:42:14.097" v="195"/>
          <ac:spMkLst>
            <pc:docMk/>
            <pc:sldMk cId="4252071234" sldId="369"/>
            <ac:spMk id="5" creationId="{FE3E2C12-09ED-8571-A2B4-B6067B9E5740}"/>
          </ac:spMkLst>
        </pc:spChg>
        <pc:spChg chg="add del">
          <ac:chgData name="Yagub Aliyev" userId="2ca78f5f-6074-4d5f-bee6-0777acfa1418" providerId="ADAL" clId="{7B14A312-A919-47B0-9D00-45209D2F73D4}" dt="2023-06-19T08:42:14.097" v="195"/>
          <ac:spMkLst>
            <pc:docMk/>
            <pc:sldMk cId="4252071234" sldId="369"/>
            <ac:spMk id="6" creationId="{8B12F7D3-3AFC-1C12-6347-58FBD2344FE9}"/>
          </ac:spMkLst>
        </pc:spChg>
        <pc:spChg chg="add del">
          <ac:chgData name="Yagub Aliyev" userId="2ca78f5f-6074-4d5f-bee6-0777acfa1418" providerId="ADAL" clId="{7B14A312-A919-47B0-9D00-45209D2F73D4}" dt="2023-06-19T08:42:14.097" v="195"/>
          <ac:spMkLst>
            <pc:docMk/>
            <pc:sldMk cId="4252071234" sldId="369"/>
            <ac:spMk id="7" creationId="{2E07FA17-1F9E-3182-40C2-C108A5654ABB}"/>
          </ac:spMkLst>
        </pc:spChg>
        <pc:spChg chg="add del">
          <ac:chgData name="Yagub Aliyev" userId="2ca78f5f-6074-4d5f-bee6-0777acfa1418" providerId="ADAL" clId="{7B14A312-A919-47B0-9D00-45209D2F73D4}" dt="2023-06-19T08:42:14.097" v="195"/>
          <ac:spMkLst>
            <pc:docMk/>
            <pc:sldMk cId="4252071234" sldId="369"/>
            <ac:spMk id="8" creationId="{6A7A945B-64E6-3566-4D60-CFB7A900F98A}"/>
          </ac:spMkLst>
        </pc:spChg>
        <pc:spChg chg="add del">
          <ac:chgData name="Yagub Aliyev" userId="2ca78f5f-6074-4d5f-bee6-0777acfa1418" providerId="ADAL" clId="{7B14A312-A919-47B0-9D00-45209D2F73D4}" dt="2023-06-19T08:42:14.097" v="195"/>
          <ac:spMkLst>
            <pc:docMk/>
            <pc:sldMk cId="4252071234" sldId="369"/>
            <ac:spMk id="9" creationId="{329D7D8E-3B67-E4B1-46E1-A1656C4C40A7}"/>
          </ac:spMkLst>
        </pc:spChg>
        <pc:spChg chg="add del">
          <ac:chgData name="Yagub Aliyev" userId="2ca78f5f-6074-4d5f-bee6-0777acfa1418" providerId="ADAL" clId="{7B14A312-A919-47B0-9D00-45209D2F73D4}" dt="2023-06-19T08:42:14.097" v="195"/>
          <ac:spMkLst>
            <pc:docMk/>
            <pc:sldMk cId="4252071234" sldId="369"/>
            <ac:spMk id="10" creationId="{5DE7697F-088A-3E85-F475-D6FDD46F022E}"/>
          </ac:spMkLst>
        </pc:spChg>
        <pc:spChg chg="add del">
          <ac:chgData name="Yagub Aliyev" userId="2ca78f5f-6074-4d5f-bee6-0777acfa1418" providerId="ADAL" clId="{7B14A312-A919-47B0-9D00-45209D2F73D4}" dt="2023-06-19T08:42:14.097" v="195"/>
          <ac:spMkLst>
            <pc:docMk/>
            <pc:sldMk cId="4252071234" sldId="369"/>
            <ac:spMk id="11" creationId="{CD16CB40-FB77-4E4A-8954-2C1A7965C419}"/>
          </ac:spMkLst>
        </pc:spChg>
        <pc:spChg chg="add del">
          <ac:chgData name="Yagub Aliyev" userId="2ca78f5f-6074-4d5f-bee6-0777acfa1418" providerId="ADAL" clId="{7B14A312-A919-47B0-9D00-45209D2F73D4}" dt="2023-06-19T08:42:14.097" v="195"/>
          <ac:spMkLst>
            <pc:docMk/>
            <pc:sldMk cId="4252071234" sldId="369"/>
            <ac:spMk id="12" creationId="{AE6E68DB-D853-72D1-E580-C94B6844514B}"/>
          </ac:spMkLst>
        </pc:spChg>
        <pc:spChg chg="add del">
          <ac:chgData name="Yagub Aliyev" userId="2ca78f5f-6074-4d5f-bee6-0777acfa1418" providerId="ADAL" clId="{7B14A312-A919-47B0-9D00-45209D2F73D4}" dt="2023-06-19T08:42:14.097" v="195"/>
          <ac:spMkLst>
            <pc:docMk/>
            <pc:sldMk cId="4252071234" sldId="369"/>
            <ac:spMk id="13" creationId="{5D0A98A3-693B-502E-38E2-72CB95C9EB25}"/>
          </ac:spMkLst>
        </pc:spChg>
        <pc:spChg chg="add del">
          <ac:chgData name="Yagub Aliyev" userId="2ca78f5f-6074-4d5f-bee6-0777acfa1418" providerId="ADAL" clId="{7B14A312-A919-47B0-9D00-45209D2F73D4}" dt="2023-06-19T08:42:14.097" v="195"/>
          <ac:spMkLst>
            <pc:docMk/>
            <pc:sldMk cId="4252071234" sldId="369"/>
            <ac:spMk id="14" creationId="{FC1C3E72-ED1A-9296-20C1-2735A9594F51}"/>
          </ac:spMkLst>
        </pc:spChg>
        <pc:picChg chg="add del">
          <ac:chgData name="Yagub Aliyev" userId="2ca78f5f-6074-4d5f-bee6-0777acfa1418" providerId="ADAL" clId="{7B14A312-A919-47B0-9D00-45209D2F73D4}" dt="2023-06-19T08:42:14.097" v="195"/>
          <ac:picMkLst>
            <pc:docMk/>
            <pc:sldMk cId="4252071234" sldId="369"/>
            <ac:picMk id="3073" creationId="{EF3AD678-EA62-9E72-9BAF-1E0E8A7D6355}"/>
          </ac:picMkLst>
        </pc:picChg>
        <pc:picChg chg="add del">
          <ac:chgData name="Yagub Aliyev" userId="2ca78f5f-6074-4d5f-bee6-0777acfa1418" providerId="ADAL" clId="{7B14A312-A919-47B0-9D00-45209D2F73D4}" dt="2023-06-19T08:42:14.097" v="195"/>
          <ac:picMkLst>
            <pc:docMk/>
            <pc:sldMk cId="4252071234" sldId="369"/>
            <ac:picMk id="3074" creationId="{4F6240E6-84FA-2E1A-5B28-3DEDE61D26C6}"/>
          </ac:picMkLst>
        </pc:picChg>
        <pc:picChg chg="add del">
          <ac:chgData name="Yagub Aliyev" userId="2ca78f5f-6074-4d5f-bee6-0777acfa1418" providerId="ADAL" clId="{7B14A312-A919-47B0-9D00-45209D2F73D4}" dt="2023-06-19T08:42:14.097" v="195"/>
          <ac:picMkLst>
            <pc:docMk/>
            <pc:sldMk cId="4252071234" sldId="369"/>
            <ac:picMk id="3075" creationId="{89A4E384-80F1-D48A-18C5-A969BC7C20CF}"/>
          </ac:picMkLst>
        </pc:picChg>
        <pc:picChg chg="add del">
          <ac:chgData name="Yagub Aliyev" userId="2ca78f5f-6074-4d5f-bee6-0777acfa1418" providerId="ADAL" clId="{7B14A312-A919-47B0-9D00-45209D2F73D4}" dt="2023-06-19T08:42:14.097" v="195"/>
          <ac:picMkLst>
            <pc:docMk/>
            <pc:sldMk cId="4252071234" sldId="369"/>
            <ac:picMk id="3076" creationId="{2472E63A-4AE4-973C-8A11-A4D9AB0E6037}"/>
          </ac:picMkLst>
        </pc:picChg>
        <pc:picChg chg="add del">
          <ac:chgData name="Yagub Aliyev" userId="2ca78f5f-6074-4d5f-bee6-0777acfa1418" providerId="ADAL" clId="{7B14A312-A919-47B0-9D00-45209D2F73D4}" dt="2023-06-19T08:42:14.097" v="195"/>
          <ac:picMkLst>
            <pc:docMk/>
            <pc:sldMk cId="4252071234" sldId="369"/>
            <ac:picMk id="3077" creationId="{30E8E517-097B-F512-F35E-AD20ADC567B7}"/>
          </ac:picMkLst>
        </pc:picChg>
        <pc:picChg chg="add del">
          <ac:chgData name="Yagub Aliyev" userId="2ca78f5f-6074-4d5f-bee6-0777acfa1418" providerId="ADAL" clId="{7B14A312-A919-47B0-9D00-45209D2F73D4}" dt="2023-06-19T08:42:14.097" v="195"/>
          <ac:picMkLst>
            <pc:docMk/>
            <pc:sldMk cId="4252071234" sldId="369"/>
            <ac:picMk id="3078" creationId="{4B2F3E0C-3BAA-8F9D-BA81-F7BE5D76BAEC}"/>
          </ac:picMkLst>
        </pc:picChg>
        <pc:picChg chg="add del">
          <ac:chgData name="Yagub Aliyev" userId="2ca78f5f-6074-4d5f-bee6-0777acfa1418" providerId="ADAL" clId="{7B14A312-A919-47B0-9D00-45209D2F73D4}" dt="2023-06-19T08:42:14.097" v="195"/>
          <ac:picMkLst>
            <pc:docMk/>
            <pc:sldMk cId="4252071234" sldId="369"/>
            <ac:picMk id="3079" creationId="{401F896D-0E0D-CB0D-6B5B-FEBFC707E57B}"/>
          </ac:picMkLst>
        </pc:picChg>
        <pc:picChg chg="add del">
          <ac:chgData name="Yagub Aliyev" userId="2ca78f5f-6074-4d5f-bee6-0777acfa1418" providerId="ADAL" clId="{7B14A312-A919-47B0-9D00-45209D2F73D4}" dt="2023-06-19T08:42:14.097" v="195"/>
          <ac:picMkLst>
            <pc:docMk/>
            <pc:sldMk cId="4252071234" sldId="369"/>
            <ac:picMk id="3080" creationId="{2DCA053F-5F10-E78F-06D7-252C4D6518CE}"/>
          </ac:picMkLst>
        </pc:picChg>
        <pc:picChg chg="add del">
          <ac:chgData name="Yagub Aliyev" userId="2ca78f5f-6074-4d5f-bee6-0777acfa1418" providerId="ADAL" clId="{7B14A312-A919-47B0-9D00-45209D2F73D4}" dt="2023-06-19T08:42:14.097" v="195"/>
          <ac:picMkLst>
            <pc:docMk/>
            <pc:sldMk cId="4252071234" sldId="369"/>
            <ac:picMk id="3081" creationId="{5AAEB21B-A055-2CCC-BA6C-07DE1BAAC490}"/>
          </ac:picMkLst>
        </pc:picChg>
        <pc:picChg chg="add del">
          <ac:chgData name="Yagub Aliyev" userId="2ca78f5f-6074-4d5f-bee6-0777acfa1418" providerId="ADAL" clId="{7B14A312-A919-47B0-9D00-45209D2F73D4}" dt="2023-06-19T08:42:14.097" v="195"/>
          <ac:picMkLst>
            <pc:docMk/>
            <pc:sldMk cId="4252071234" sldId="369"/>
            <ac:picMk id="3082" creationId="{F0AC8133-85C6-EB59-B723-BAF6DD749F85}"/>
          </ac:picMkLst>
        </pc:picChg>
        <pc:picChg chg="add mod">
          <ac:chgData name="Yagub Aliyev" userId="2ca78f5f-6074-4d5f-bee6-0777acfa1418" providerId="ADAL" clId="{7B14A312-A919-47B0-9D00-45209D2F73D4}" dt="2023-06-19T08:43:45.159" v="225" actId="1076"/>
          <ac:picMkLst>
            <pc:docMk/>
            <pc:sldMk cId="4252071234" sldId="369"/>
            <ac:picMk id="3094" creationId="{330F5761-A914-095F-778D-5EA52853316D}"/>
          </ac:picMkLst>
        </pc:picChg>
      </pc:sldChg>
      <pc:sldChg chg="del">
        <pc:chgData name="Yagub Aliyev" userId="2ca78f5f-6074-4d5f-bee6-0777acfa1418" providerId="ADAL" clId="{7B14A312-A919-47B0-9D00-45209D2F73D4}" dt="2023-06-19T08:30:27.763" v="92" actId="47"/>
        <pc:sldMkLst>
          <pc:docMk/>
          <pc:sldMk cId="3067302940" sldId="370"/>
        </pc:sldMkLst>
      </pc:sldChg>
      <pc:sldChg chg="modSp new mod">
        <pc:chgData name="Yagub Aliyev" userId="2ca78f5f-6074-4d5f-bee6-0777acfa1418" providerId="ADAL" clId="{7B14A312-A919-47B0-9D00-45209D2F73D4}" dt="2023-06-19T08:49:49.543" v="271" actId="20577"/>
        <pc:sldMkLst>
          <pc:docMk/>
          <pc:sldMk cId="3197073796" sldId="370"/>
        </pc:sldMkLst>
        <pc:spChg chg="mod">
          <ac:chgData name="Yagub Aliyev" userId="2ca78f5f-6074-4d5f-bee6-0777acfa1418" providerId="ADAL" clId="{7B14A312-A919-47B0-9D00-45209D2F73D4}" dt="2023-06-19T08:48:12.378" v="255"/>
          <ac:spMkLst>
            <pc:docMk/>
            <pc:sldMk cId="3197073796" sldId="370"/>
            <ac:spMk id="2" creationId="{90937522-50B9-7BA6-07AF-C1A5E9574A5C}"/>
          </ac:spMkLst>
        </pc:spChg>
        <pc:spChg chg="mod">
          <ac:chgData name="Yagub Aliyev" userId="2ca78f5f-6074-4d5f-bee6-0777acfa1418" providerId="ADAL" clId="{7B14A312-A919-47B0-9D00-45209D2F73D4}" dt="2023-06-19T08:49:49.543" v="271" actId="20577"/>
          <ac:spMkLst>
            <pc:docMk/>
            <pc:sldMk cId="3197073796" sldId="370"/>
            <ac:spMk id="3" creationId="{0C26AADB-082F-FDC8-56EE-8F8FC6ED29FB}"/>
          </ac:spMkLst>
        </pc:spChg>
      </pc:sldChg>
      <pc:sldChg chg="del">
        <pc:chgData name="Yagub Aliyev" userId="2ca78f5f-6074-4d5f-bee6-0777acfa1418" providerId="ADAL" clId="{7B14A312-A919-47B0-9D00-45209D2F73D4}" dt="2023-06-19T08:30:28.438" v="94" actId="47"/>
        <pc:sldMkLst>
          <pc:docMk/>
          <pc:sldMk cId="90800231" sldId="371"/>
        </pc:sldMkLst>
      </pc:sldChg>
      <pc:sldChg chg="modSp new mod">
        <pc:chgData name="Yagub Aliyev" userId="2ca78f5f-6074-4d5f-bee6-0777acfa1418" providerId="ADAL" clId="{7B14A312-A919-47B0-9D00-45209D2F73D4}" dt="2023-06-19T08:52:49.917" v="316" actId="5793"/>
        <pc:sldMkLst>
          <pc:docMk/>
          <pc:sldMk cId="1878950243" sldId="371"/>
        </pc:sldMkLst>
        <pc:spChg chg="mod">
          <ac:chgData name="Yagub Aliyev" userId="2ca78f5f-6074-4d5f-bee6-0777acfa1418" providerId="ADAL" clId="{7B14A312-A919-47B0-9D00-45209D2F73D4}" dt="2023-06-19T08:52:03.008" v="306" actId="20577"/>
          <ac:spMkLst>
            <pc:docMk/>
            <pc:sldMk cId="1878950243" sldId="371"/>
            <ac:spMk id="2" creationId="{F45B60F7-72E1-3077-166F-D4EB3DDA1253}"/>
          </ac:spMkLst>
        </pc:spChg>
        <pc:spChg chg="mod">
          <ac:chgData name="Yagub Aliyev" userId="2ca78f5f-6074-4d5f-bee6-0777acfa1418" providerId="ADAL" clId="{7B14A312-A919-47B0-9D00-45209D2F73D4}" dt="2023-06-19T08:52:49.917" v="316" actId="5793"/>
          <ac:spMkLst>
            <pc:docMk/>
            <pc:sldMk cId="1878950243" sldId="371"/>
            <ac:spMk id="3" creationId="{703001C5-1917-83EA-1FFE-9A8C45C6BFAC}"/>
          </ac:spMkLst>
        </pc:spChg>
      </pc:sldChg>
      <pc:sldChg chg="modSp new mod">
        <pc:chgData name="Yagub Aliyev" userId="2ca78f5f-6074-4d5f-bee6-0777acfa1418" providerId="ADAL" clId="{7B14A312-A919-47B0-9D00-45209D2F73D4}" dt="2023-06-19T08:55:34.667" v="325" actId="5793"/>
        <pc:sldMkLst>
          <pc:docMk/>
          <pc:sldMk cId="1774594393" sldId="372"/>
        </pc:sldMkLst>
        <pc:spChg chg="mod">
          <ac:chgData name="Yagub Aliyev" userId="2ca78f5f-6074-4d5f-bee6-0777acfa1418" providerId="ADAL" clId="{7B14A312-A919-47B0-9D00-45209D2F73D4}" dt="2023-06-19T08:55:34.667" v="325" actId="5793"/>
          <ac:spMkLst>
            <pc:docMk/>
            <pc:sldMk cId="1774594393" sldId="372"/>
            <ac:spMk id="3" creationId="{FBDBE84D-6BF3-060E-CFBE-21051BEF954B}"/>
          </ac:spMkLst>
        </pc:spChg>
      </pc:sldChg>
      <pc:sldChg chg="del">
        <pc:chgData name="Yagub Aliyev" userId="2ca78f5f-6074-4d5f-bee6-0777acfa1418" providerId="ADAL" clId="{7B14A312-A919-47B0-9D00-45209D2F73D4}" dt="2023-06-19T08:29:57.768" v="27" actId="47"/>
        <pc:sldMkLst>
          <pc:docMk/>
          <pc:sldMk cId="4051753408" sldId="373"/>
        </pc:sldMkLst>
      </pc:sldChg>
      <pc:sldChg chg="del">
        <pc:chgData name="Yagub Aliyev" userId="2ca78f5f-6074-4d5f-bee6-0777acfa1418" providerId="ADAL" clId="{7B14A312-A919-47B0-9D00-45209D2F73D4}" dt="2023-06-19T08:30:24.738" v="89" actId="47"/>
        <pc:sldMkLst>
          <pc:docMk/>
          <pc:sldMk cId="2832274183" sldId="376"/>
        </pc:sldMkLst>
      </pc:sldChg>
      <pc:sldChg chg="del">
        <pc:chgData name="Yagub Aliyev" userId="2ca78f5f-6074-4d5f-bee6-0777acfa1418" providerId="ADAL" clId="{7B14A312-A919-47B0-9D00-45209D2F73D4}" dt="2023-06-19T08:30:25.248" v="90" actId="47"/>
        <pc:sldMkLst>
          <pc:docMk/>
          <pc:sldMk cId="615514276" sldId="377"/>
        </pc:sldMkLst>
      </pc:sldChg>
      <pc:sldChg chg="del">
        <pc:chgData name="Yagub Aliyev" userId="2ca78f5f-6074-4d5f-bee6-0777acfa1418" providerId="ADAL" clId="{7B14A312-A919-47B0-9D00-45209D2F73D4}" dt="2023-06-19T08:30:28.106" v="93" actId="47"/>
        <pc:sldMkLst>
          <pc:docMk/>
          <pc:sldMk cId="2832892525" sldId="379"/>
        </pc:sldMkLst>
      </pc:sldChg>
      <pc:sldChg chg="del">
        <pc:chgData name="Yagub Aliyev" userId="2ca78f5f-6074-4d5f-bee6-0777acfa1418" providerId="ADAL" clId="{7B14A312-A919-47B0-9D00-45209D2F73D4}" dt="2023-06-19T08:29:52.197" v="6" actId="47"/>
        <pc:sldMkLst>
          <pc:docMk/>
          <pc:sldMk cId="525480541" sldId="380"/>
        </pc:sldMkLst>
      </pc:sldChg>
      <pc:sldChg chg="del">
        <pc:chgData name="Yagub Aliyev" userId="2ca78f5f-6074-4d5f-bee6-0777acfa1418" providerId="ADAL" clId="{7B14A312-A919-47B0-9D00-45209D2F73D4}" dt="2023-06-19T08:29:52.678" v="9" actId="47"/>
        <pc:sldMkLst>
          <pc:docMk/>
          <pc:sldMk cId="264836005" sldId="381"/>
        </pc:sldMkLst>
      </pc:sldChg>
      <pc:sldChg chg="del">
        <pc:chgData name="Yagub Aliyev" userId="2ca78f5f-6074-4d5f-bee6-0777acfa1418" providerId="ADAL" clId="{7B14A312-A919-47B0-9D00-45209D2F73D4}" dt="2023-06-19T08:29:52.981" v="10" actId="47"/>
        <pc:sldMkLst>
          <pc:docMk/>
          <pc:sldMk cId="1131663726" sldId="382"/>
        </pc:sldMkLst>
      </pc:sldChg>
      <pc:sldChg chg="del">
        <pc:chgData name="Yagub Aliyev" userId="2ca78f5f-6074-4d5f-bee6-0777acfa1418" providerId="ADAL" clId="{7B14A312-A919-47B0-9D00-45209D2F73D4}" dt="2023-06-19T08:29:53.989" v="13" actId="47"/>
        <pc:sldMkLst>
          <pc:docMk/>
          <pc:sldMk cId="1248125753" sldId="383"/>
        </pc:sldMkLst>
      </pc:sldChg>
      <pc:sldChg chg="modSp mod">
        <pc:chgData name="Yagub Aliyev" userId="2ca78f5f-6074-4d5f-bee6-0777acfa1418" providerId="ADAL" clId="{7B14A312-A919-47B0-9D00-45209D2F73D4}" dt="2023-07-02T08:59:32.199" v="346" actId="20577"/>
        <pc:sldMkLst>
          <pc:docMk/>
          <pc:sldMk cId="3336393479" sldId="383"/>
        </pc:sldMkLst>
        <pc:spChg chg="mod">
          <ac:chgData name="Yagub Aliyev" userId="2ca78f5f-6074-4d5f-bee6-0777acfa1418" providerId="ADAL" clId="{7B14A312-A919-47B0-9D00-45209D2F73D4}" dt="2023-07-02T08:59:32.199" v="346" actId="20577"/>
          <ac:spMkLst>
            <pc:docMk/>
            <pc:sldMk cId="3336393479" sldId="383"/>
            <ac:spMk id="2" creationId="{A083ED97-BE4B-DBBB-F3A1-77297DBE829D}"/>
          </ac:spMkLst>
        </pc:spChg>
      </pc:sldChg>
      <pc:sldChg chg="del">
        <pc:chgData name="Yagub Aliyev" userId="2ca78f5f-6074-4d5f-bee6-0777acfa1418" providerId="ADAL" clId="{7B14A312-A919-47B0-9D00-45209D2F73D4}" dt="2023-06-19T08:29:54.021" v="14" actId="47"/>
        <pc:sldMkLst>
          <pc:docMk/>
          <pc:sldMk cId="2810711449" sldId="384"/>
        </pc:sldMkLst>
      </pc:sldChg>
      <pc:sldChg chg="del">
        <pc:chgData name="Yagub Aliyev" userId="2ca78f5f-6074-4d5f-bee6-0777acfa1418" providerId="ADAL" clId="{7B14A312-A919-47B0-9D00-45209D2F73D4}" dt="2023-06-19T08:30:01.101" v="36" actId="47"/>
        <pc:sldMkLst>
          <pc:docMk/>
          <pc:sldMk cId="1874867079" sldId="385"/>
        </pc:sldMkLst>
      </pc:sldChg>
      <pc:sldChg chg="del">
        <pc:chgData name="Yagub Aliyev" userId="2ca78f5f-6074-4d5f-bee6-0777acfa1418" providerId="ADAL" clId="{7B14A312-A919-47B0-9D00-45209D2F73D4}" dt="2023-06-19T08:30:01.243" v="37" actId="47"/>
        <pc:sldMkLst>
          <pc:docMk/>
          <pc:sldMk cId="565684351" sldId="386"/>
        </pc:sldMkLst>
      </pc:sldChg>
      <pc:sldChg chg="del">
        <pc:chgData name="Yagub Aliyev" userId="2ca78f5f-6074-4d5f-bee6-0777acfa1418" providerId="ADAL" clId="{7B14A312-A919-47B0-9D00-45209D2F73D4}" dt="2023-06-19T08:30:07.229" v="59" actId="47"/>
        <pc:sldMkLst>
          <pc:docMk/>
          <pc:sldMk cId="2132609052" sldId="387"/>
        </pc:sldMkLst>
      </pc:sldChg>
      <pc:sldChg chg="del">
        <pc:chgData name="Yagub Aliyev" userId="2ca78f5f-6074-4d5f-bee6-0777acfa1418" providerId="ADAL" clId="{7B14A312-A919-47B0-9D00-45209D2F73D4}" dt="2023-06-19T08:29:58.695" v="30" actId="47"/>
        <pc:sldMkLst>
          <pc:docMk/>
          <pc:sldMk cId="1871939140" sldId="388"/>
        </pc:sldMkLst>
      </pc:sldChg>
      <pc:sldChg chg="del">
        <pc:chgData name="Yagub Aliyev" userId="2ca78f5f-6074-4d5f-bee6-0777acfa1418" providerId="ADAL" clId="{7B14A312-A919-47B0-9D00-45209D2F73D4}" dt="2023-06-19T08:30:06.032" v="57" actId="47"/>
        <pc:sldMkLst>
          <pc:docMk/>
          <pc:sldMk cId="2800030899" sldId="389"/>
        </pc:sldMkLst>
      </pc:sldChg>
      <pc:sldChg chg="del">
        <pc:chgData name="Yagub Aliyev" userId="2ca78f5f-6074-4d5f-bee6-0777acfa1418" providerId="ADAL" clId="{7B14A312-A919-47B0-9D00-45209D2F73D4}" dt="2023-06-19T08:29:52.287" v="7" actId="47"/>
        <pc:sldMkLst>
          <pc:docMk/>
          <pc:sldMk cId="2581877239" sldId="390"/>
        </pc:sldMkLst>
      </pc:sldChg>
      <pc:sldChg chg="ord">
        <pc:chgData name="Yagub Aliyev" userId="2ca78f5f-6074-4d5f-bee6-0777acfa1418" providerId="ADAL" clId="{7B14A312-A919-47B0-9D00-45209D2F73D4}" dt="2023-06-20T12:06:35.674" v="330"/>
        <pc:sldMkLst>
          <pc:docMk/>
          <pc:sldMk cId="3298083994" sldId="390"/>
        </pc:sldMkLst>
      </pc:sldChg>
      <pc:sldChg chg="del">
        <pc:chgData name="Yagub Aliyev" userId="2ca78f5f-6074-4d5f-bee6-0777acfa1418" providerId="ADAL" clId="{7B14A312-A919-47B0-9D00-45209D2F73D4}" dt="2023-06-19T08:29:52.477" v="8" actId="47"/>
        <pc:sldMkLst>
          <pc:docMk/>
          <pc:sldMk cId="99707271" sldId="391"/>
        </pc:sldMkLst>
      </pc:sldChg>
      <pc:sldChg chg="del">
        <pc:chgData name="Yagub Aliyev" userId="2ca78f5f-6074-4d5f-bee6-0777acfa1418" providerId="ADAL" clId="{7B14A312-A919-47B0-9D00-45209D2F73D4}" dt="2023-06-19T08:30:06.830" v="58" actId="47"/>
        <pc:sldMkLst>
          <pc:docMk/>
          <pc:sldMk cId="2192800058" sldId="392"/>
        </pc:sldMkLst>
      </pc:sldChg>
      <pc:sldChg chg="del">
        <pc:chgData name="Yagub Aliyev" userId="2ca78f5f-6074-4d5f-bee6-0777acfa1418" providerId="ADAL" clId="{7B14A312-A919-47B0-9D00-45209D2F73D4}" dt="2023-06-19T08:30:25.474" v="91" actId="47"/>
        <pc:sldMkLst>
          <pc:docMk/>
          <pc:sldMk cId="859755068" sldId="393"/>
        </pc:sldMkLst>
      </pc:sldChg>
      <pc:sldChg chg="del">
        <pc:chgData name="Yagub Aliyev" userId="2ca78f5f-6074-4d5f-bee6-0777acfa1418" providerId="ADAL" clId="{7B14A312-A919-47B0-9D00-45209D2F73D4}" dt="2023-06-19T08:30:05.873" v="55" actId="47"/>
        <pc:sldMkLst>
          <pc:docMk/>
          <pc:sldMk cId="923479596" sldId="394"/>
        </pc:sldMkLst>
      </pc:sldChg>
      <pc:sldChg chg="del">
        <pc:chgData name="Yagub Aliyev" userId="2ca78f5f-6074-4d5f-bee6-0777acfa1418" providerId="ADAL" clId="{7B14A312-A919-47B0-9D00-45209D2F73D4}" dt="2023-06-19T08:30:05.964" v="56" actId="47"/>
        <pc:sldMkLst>
          <pc:docMk/>
          <pc:sldMk cId="817587471" sldId="395"/>
        </pc:sldMkLst>
      </pc:sldChg>
      <pc:sldChg chg="del">
        <pc:chgData name="Yagub Aliyev" userId="2ca78f5f-6074-4d5f-bee6-0777acfa1418" providerId="ADAL" clId="{7B14A312-A919-47B0-9D00-45209D2F73D4}" dt="2023-06-19T08:29:53.639" v="11" actId="47"/>
        <pc:sldMkLst>
          <pc:docMk/>
          <pc:sldMk cId="1345518214" sldId="396"/>
        </pc:sldMkLst>
      </pc:sldChg>
      <pc:sldChg chg="del">
        <pc:chgData name="Yagub Aliyev" userId="2ca78f5f-6074-4d5f-bee6-0777acfa1418" providerId="ADAL" clId="{7B14A312-A919-47B0-9D00-45209D2F73D4}" dt="2023-06-19T08:29:53.916" v="12" actId="47"/>
        <pc:sldMkLst>
          <pc:docMk/>
          <pc:sldMk cId="2223991425" sldId="397"/>
        </pc:sldMkLst>
      </pc:sldChg>
      <pc:sldChg chg="del">
        <pc:chgData name="Yagub Aliyev" userId="2ca78f5f-6074-4d5f-bee6-0777acfa1418" providerId="ADAL" clId="{7B14A312-A919-47B0-9D00-45209D2F73D4}" dt="2023-06-19T08:30:28.580" v="95" actId="47"/>
        <pc:sldMkLst>
          <pc:docMk/>
          <pc:sldMk cId="1714094497" sldId="398"/>
        </pc:sldMkLst>
      </pc:sldChg>
      <pc:sldChg chg="del">
        <pc:chgData name="Yagub Aliyev" userId="2ca78f5f-6074-4d5f-bee6-0777acfa1418" providerId="ADAL" clId="{7B14A312-A919-47B0-9D00-45209D2F73D4}" dt="2023-06-19T08:29:58.588" v="29" actId="47"/>
        <pc:sldMkLst>
          <pc:docMk/>
          <pc:sldMk cId="924808742" sldId="399"/>
        </pc:sldMkLst>
      </pc:sldChg>
      <pc:sldChg chg="del">
        <pc:chgData name="Yagub Aliyev" userId="2ca78f5f-6074-4d5f-bee6-0777acfa1418" providerId="ADAL" clId="{7B14A312-A919-47B0-9D00-45209D2F73D4}" dt="2023-06-19T08:29:54.124" v="16" actId="47"/>
        <pc:sldMkLst>
          <pc:docMk/>
          <pc:sldMk cId="1246970888" sldId="400"/>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445707FB-601F-4D1B-A906-324DBD4CC7F4}" type="datetimeFigureOut">
              <a:rPr lang="en-US" smtClean="0"/>
              <a:t>10/26/2023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0E17F1-8D08-482F-9F5D-C7A2851F7C74}" type="slidenum">
              <a:rPr lang="en-US" smtClean="0"/>
              <a:t>‹#›</a:t>
            </a:fld>
            <a:endParaRPr lang="en-US"/>
          </a:p>
        </p:txBody>
      </p:sp>
    </p:spTree>
    <p:extLst>
      <p:ext uri="{BB962C8B-B14F-4D97-AF65-F5344CB8AC3E}">
        <p14:creationId xmlns:p14="http://schemas.microsoft.com/office/powerpoint/2010/main" val="6452912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45707FB-601F-4D1B-A906-324DBD4CC7F4}" type="datetimeFigureOut">
              <a:rPr lang="en-US" smtClean="0"/>
              <a:t>10/26/2023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0E17F1-8D08-482F-9F5D-C7A2851F7C74}" type="slidenum">
              <a:rPr lang="en-US" smtClean="0"/>
              <a:t>‹#›</a:t>
            </a:fld>
            <a:endParaRPr lang="en-US"/>
          </a:p>
        </p:txBody>
      </p:sp>
    </p:spTree>
    <p:extLst>
      <p:ext uri="{BB962C8B-B14F-4D97-AF65-F5344CB8AC3E}">
        <p14:creationId xmlns:p14="http://schemas.microsoft.com/office/powerpoint/2010/main" val="2274545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45707FB-601F-4D1B-A906-324DBD4CC7F4}" type="datetimeFigureOut">
              <a:rPr lang="en-US" smtClean="0"/>
              <a:t>10/26/2023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0E17F1-8D08-482F-9F5D-C7A2851F7C74}" type="slidenum">
              <a:rPr lang="en-US" smtClean="0"/>
              <a:t>‹#›</a:t>
            </a:fld>
            <a:endParaRPr lang="en-US"/>
          </a:p>
        </p:txBody>
      </p:sp>
    </p:spTree>
    <p:extLst>
      <p:ext uri="{BB962C8B-B14F-4D97-AF65-F5344CB8AC3E}">
        <p14:creationId xmlns:p14="http://schemas.microsoft.com/office/powerpoint/2010/main" val="336511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45707FB-601F-4D1B-A906-324DBD4CC7F4}" type="datetimeFigureOut">
              <a:rPr lang="en-US" smtClean="0"/>
              <a:t>10/26/2023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0E17F1-8D08-482F-9F5D-C7A2851F7C74}" type="slidenum">
              <a:rPr lang="en-US" smtClean="0"/>
              <a:t>‹#›</a:t>
            </a:fld>
            <a:endParaRPr lang="en-US"/>
          </a:p>
        </p:txBody>
      </p:sp>
    </p:spTree>
    <p:extLst>
      <p:ext uri="{BB962C8B-B14F-4D97-AF65-F5344CB8AC3E}">
        <p14:creationId xmlns:p14="http://schemas.microsoft.com/office/powerpoint/2010/main" val="36470715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45707FB-601F-4D1B-A906-324DBD4CC7F4}" type="datetimeFigureOut">
              <a:rPr lang="en-US" smtClean="0"/>
              <a:t>10/26/2023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0E17F1-8D08-482F-9F5D-C7A2851F7C74}" type="slidenum">
              <a:rPr lang="en-US" smtClean="0"/>
              <a:t>‹#›</a:t>
            </a:fld>
            <a:endParaRPr lang="en-US"/>
          </a:p>
        </p:txBody>
      </p:sp>
    </p:spTree>
    <p:extLst>
      <p:ext uri="{BB962C8B-B14F-4D97-AF65-F5344CB8AC3E}">
        <p14:creationId xmlns:p14="http://schemas.microsoft.com/office/powerpoint/2010/main" val="3548047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445707FB-601F-4D1B-A906-324DBD4CC7F4}" type="datetimeFigureOut">
              <a:rPr lang="en-US" smtClean="0"/>
              <a:t>10/26/2023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0E17F1-8D08-482F-9F5D-C7A2851F7C74}" type="slidenum">
              <a:rPr lang="en-US" smtClean="0"/>
              <a:t>‹#›</a:t>
            </a:fld>
            <a:endParaRPr lang="en-US"/>
          </a:p>
        </p:txBody>
      </p:sp>
    </p:spTree>
    <p:extLst>
      <p:ext uri="{BB962C8B-B14F-4D97-AF65-F5344CB8AC3E}">
        <p14:creationId xmlns:p14="http://schemas.microsoft.com/office/powerpoint/2010/main" val="2683106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445707FB-601F-4D1B-A906-324DBD4CC7F4}" type="datetimeFigureOut">
              <a:rPr lang="en-US" smtClean="0"/>
              <a:t>10/26/2023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30E17F1-8D08-482F-9F5D-C7A2851F7C74}" type="slidenum">
              <a:rPr lang="en-US" smtClean="0"/>
              <a:t>‹#›</a:t>
            </a:fld>
            <a:endParaRPr lang="en-US"/>
          </a:p>
        </p:txBody>
      </p:sp>
    </p:spTree>
    <p:extLst>
      <p:ext uri="{BB962C8B-B14F-4D97-AF65-F5344CB8AC3E}">
        <p14:creationId xmlns:p14="http://schemas.microsoft.com/office/powerpoint/2010/main" val="242737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445707FB-601F-4D1B-A906-324DBD4CC7F4}" type="datetimeFigureOut">
              <a:rPr lang="en-US" smtClean="0"/>
              <a:t>10/26/2023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0E17F1-8D08-482F-9F5D-C7A2851F7C74}" type="slidenum">
              <a:rPr lang="en-US" smtClean="0"/>
              <a:t>‹#›</a:t>
            </a:fld>
            <a:endParaRPr lang="en-US"/>
          </a:p>
        </p:txBody>
      </p:sp>
    </p:spTree>
    <p:extLst>
      <p:ext uri="{BB962C8B-B14F-4D97-AF65-F5344CB8AC3E}">
        <p14:creationId xmlns:p14="http://schemas.microsoft.com/office/powerpoint/2010/main" val="2707816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5707FB-601F-4D1B-A906-324DBD4CC7F4}" type="datetimeFigureOut">
              <a:rPr lang="en-US" smtClean="0"/>
              <a:t>10/26/2023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30E17F1-8D08-482F-9F5D-C7A2851F7C74}" type="slidenum">
              <a:rPr lang="en-US" smtClean="0"/>
              <a:t>‹#›</a:t>
            </a:fld>
            <a:endParaRPr lang="en-US"/>
          </a:p>
        </p:txBody>
      </p:sp>
    </p:spTree>
    <p:extLst>
      <p:ext uri="{BB962C8B-B14F-4D97-AF65-F5344CB8AC3E}">
        <p14:creationId xmlns:p14="http://schemas.microsoft.com/office/powerpoint/2010/main" val="877826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45707FB-601F-4D1B-A906-324DBD4CC7F4}" type="datetimeFigureOut">
              <a:rPr lang="en-US" smtClean="0"/>
              <a:t>10/26/2023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0E17F1-8D08-482F-9F5D-C7A2851F7C74}" type="slidenum">
              <a:rPr lang="en-US" smtClean="0"/>
              <a:t>‹#›</a:t>
            </a:fld>
            <a:endParaRPr lang="en-US"/>
          </a:p>
        </p:txBody>
      </p:sp>
    </p:spTree>
    <p:extLst>
      <p:ext uri="{BB962C8B-B14F-4D97-AF65-F5344CB8AC3E}">
        <p14:creationId xmlns:p14="http://schemas.microsoft.com/office/powerpoint/2010/main" val="695341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45707FB-601F-4D1B-A906-324DBD4CC7F4}" type="datetimeFigureOut">
              <a:rPr lang="en-US" smtClean="0"/>
              <a:t>10/26/2023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0E17F1-8D08-482F-9F5D-C7A2851F7C74}" type="slidenum">
              <a:rPr lang="en-US" smtClean="0"/>
              <a:t>‹#›</a:t>
            </a:fld>
            <a:endParaRPr lang="en-US"/>
          </a:p>
        </p:txBody>
      </p:sp>
    </p:spTree>
    <p:extLst>
      <p:ext uri="{BB962C8B-B14F-4D97-AF65-F5344CB8AC3E}">
        <p14:creationId xmlns:p14="http://schemas.microsoft.com/office/powerpoint/2010/main" val="12788350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5707FB-601F-4D1B-A906-324DBD4CC7F4}" type="datetimeFigureOut">
              <a:rPr lang="en-US" smtClean="0"/>
              <a:t>10/26/2023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0E17F1-8D08-482F-9F5D-C7A2851F7C74}" type="slidenum">
              <a:rPr lang="en-US" smtClean="0"/>
              <a:t>‹#›</a:t>
            </a:fld>
            <a:endParaRPr lang="en-US"/>
          </a:p>
        </p:txBody>
      </p:sp>
    </p:spTree>
    <p:extLst>
      <p:ext uri="{BB962C8B-B14F-4D97-AF65-F5344CB8AC3E}">
        <p14:creationId xmlns:p14="http://schemas.microsoft.com/office/powerpoint/2010/main" val="2823030009"/>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mailto:yaliyev@ada.edu.az"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50.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19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6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doi.org/10.1007/BF03014883" TargetMode="External"/><Relationship Id="rId2" Type="http://schemas.openxmlformats.org/officeDocument/2006/relationships/hyperlink" Target="https://doi.org/10.1112/jlms/jdn080" TargetMode="External"/><Relationship Id="rId1" Type="http://schemas.openxmlformats.org/officeDocument/2006/relationships/slideLayout" Target="../slideLayouts/slideLayout2.xml"/><Relationship Id="rId6" Type="http://schemas.openxmlformats.org/officeDocument/2006/relationships/hyperlink" Target="https://doi.org/10.1080/00029890.1995.11990578" TargetMode="External"/><Relationship Id="rId5" Type="http://schemas.openxmlformats.org/officeDocument/2006/relationships/hyperlink" Target="https://doi.org/10.1214/ss/1177009869" TargetMode="External"/><Relationship Id="rId4" Type="http://schemas.openxmlformats.org/officeDocument/2006/relationships/hyperlink" Target="https://doi.org/10.1007/978-3-030-56402-5"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nntdm.net/volume-29-2023/number-3/" TargetMode="External"/><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hyperlink" Target="https://doi.org/10.7546/nntdm.2023.29.3.474-485"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8A94871E-96FC-4ADE-815B-41A636E34F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40080" y="280283"/>
            <a:ext cx="6692827" cy="3892669"/>
          </a:xfrm>
        </p:spPr>
        <p:txBody>
          <a:bodyPr>
            <a:normAutofit/>
          </a:bodyPr>
          <a:lstStyle/>
          <a:p>
            <a:pPr algn="l"/>
            <a:r>
              <a:rPr lang="en-US" sz="6100" dirty="0">
                <a:latin typeface="Lato"/>
              </a:rPr>
              <a:t>Digits of Powers of 2 in Odd Based Numeral Systems</a:t>
            </a:r>
            <a:endParaRPr lang="en-US" sz="6100" b="0" i="0" dirty="0">
              <a:effectLst/>
              <a:latin typeface="Lato"/>
            </a:endParaRPr>
          </a:p>
        </p:txBody>
      </p:sp>
      <p:sp>
        <p:nvSpPr>
          <p:cNvPr id="3" name="Subtitle 2"/>
          <p:cNvSpPr>
            <a:spLocks noGrp="1"/>
          </p:cNvSpPr>
          <p:nvPr>
            <p:ph type="subTitle" idx="1"/>
          </p:nvPr>
        </p:nvSpPr>
        <p:spPr>
          <a:xfrm>
            <a:off x="640080" y="4631161"/>
            <a:ext cx="6692827" cy="2096810"/>
          </a:xfrm>
        </p:spPr>
        <p:txBody>
          <a:bodyPr>
            <a:normAutofit fontScale="47500" lnSpcReduction="20000"/>
          </a:bodyPr>
          <a:lstStyle/>
          <a:p>
            <a:pPr algn="l"/>
            <a:endParaRPr lang="en-US" sz="800" dirty="0"/>
          </a:p>
          <a:p>
            <a:pPr algn="l"/>
            <a:r>
              <a:rPr lang="en-US" sz="4200" dirty="0"/>
              <a:t>Maple Conference </a:t>
            </a:r>
            <a:r>
              <a:rPr lang="az-Latn-AZ" sz="4200" dirty="0"/>
              <a:t>2023</a:t>
            </a:r>
            <a:endParaRPr lang="en-US" sz="4200" dirty="0"/>
          </a:p>
          <a:p>
            <a:pPr algn="l"/>
            <a:r>
              <a:rPr lang="en-US" sz="4200" dirty="0"/>
              <a:t> 26 – 27 Oct. 2023.</a:t>
            </a:r>
          </a:p>
          <a:p>
            <a:pPr algn="l"/>
            <a:endParaRPr lang="en-US" sz="4200" dirty="0"/>
          </a:p>
          <a:p>
            <a:pPr algn="l"/>
            <a:r>
              <a:rPr lang="en-US" sz="4200" dirty="0"/>
              <a:t>Yagub N. Aliyev </a:t>
            </a:r>
            <a:br>
              <a:rPr lang="en-US" sz="4200" dirty="0"/>
            </a:br>
            <a:r>
              <a:rPr lang="en-US" sz="4200" dirty="0"/>
              <a:t>School of IT and Engineering, </a:t>
            </a:r>
            <a:r>
              <a:rPr lang="en-GB" sz="4200" dirty="0"/>
              <a:t>ADA </a:t>
            </a:r>
            <a:r>
              <a:rPr lang="en-US" sz="4200" dirty="0"/>
              <a:t>University</a:t>
            </a:r>
          </a:p>
          <a:p>
            <a:pPr algn="l"/>
            <a:r>
              <a:rPr lang="en-US" sz="4200" b="1" dirty="0">
                <a:effectLst/>
                <a:latin typeface="Times New Roman" panose="02020603050405020304" pitchFamily="18" charset="0"/>
                <a:ea typeface="Times New Roman" panose="02020603050405020304" pitchFamily="18" charset="0"/>
              </a:rPr>
              <a:t>E-mail: </a:t>
            </a:r>
            <a:r>
              <a:rPr lang="en-US" sz="4200" u="sng" dirty="0">
                <a:effectLst/>
                <a:latin typeface="Times New Roman" panose="02020603050405020304" pitchFamily="18" charset="0"/>
                <a:ea typeface="Times New Roman" panose="02020603050405020304" pitchFamily="18" charset="0"/>
                <a:cs typeface="Times New Roman" panose="02020603050405020304" pitchFamily="18" charset="0"/>
                <a:hlinkClick r:id="rId2"/>
              </a:rPr>
              <a:t>yaliyev@ada.edu.az</a:t>
            </a:r>
            <a:endParaRPr lang="en-US" sz="4200" dirty="0"/>
          </a:p>
        </p:txBody>
      </p:sp>
      <p:sp>
        <p:nvSpPr>
          <p:cNvPr id="2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4562" y="4409267"/>
            <a:ext cx="4243589" cy="18288"/>
          </a:xfrm>
          <a:custGeom>
            <a:avLst/>
            <a:gdLst>
              <a:gd name="connsiteX0" fmla="*/ 0 w 4243589"/>
              <a:gd name="connsiteY0" fmla="*/ 0 h 18288"/>
              <a:gd name="connsiteX1" fmla="*/ 563791 w 4243589"/>
              <a:gd name="connsiteY1" fmla="*/ 0 h 18288"/>
              <a:gd name="connsiteX2" fmla="*/ 1042710 w 4243589"/>
              <a:gd name="connsiteY2" fmla="*/ 0 h 18288"/>
              <a:gd name="connsiteX3" fmla="*/ 1564066 w 4243589"/>
              <a:gd name="connsiteY3" fmla="*/ 0 h 18288"/>
              <a:gd name="connsiteX4" fmla="*/ 2212729 w 4243589"/>
              <a:gd name="connsiteY4" fmla="*/ 0 h 18288"/>
              <a:gd name="connsiteX5" fmla="*/ 2776520 w 4243589"/>
              <a:gd name="connsiteY5" fmla="*/ 0 h 18288"/>
              <a:gd name="connsiteX6" fmla="*/ 3297875 w 4243589"/>
              <a:gd name="connsiteY6" fmla="*/ 0 h 18288"/>
              <a:gd name="connsiteX7" fmla="*/ 4243589 w 4243589"/>
              <a:gd name="connsiteY7" fmla="*/ 0 h 18288"/>
              <a:gd name="connsiteX8" fmla="*/ 4243589 w 4243589"/>
              <a:gd name="connsiteY8" fmla="*/ 18288 h 18288"/>
              <a:gd name="connsiteX9" fmla="*/ 3637362 w 4243589"/>
              <a:gd name="connsiteY9" fmla="*/ 18288 h 18288"/>
              <a:gd name="connsiteX10" fmla="*/ 3116007 w 4243589"/>
              <a:gd name="connsiteY10" fmla="*/ 18288 h 18288"/>
              <a:gd name="connsiteX11" fmla="*/ 2424908 w 4243589"/>
              <a:gd name="connsiteY11" fmla="*/ 18288 h 18288"/>
              <a:gd name="connsiteX12" fmla="*/ 1861117 w 4243589"/>
              <a:gd name="connsiteY12" fmla="*/ 18288 h 18288"/>
              <a:gd name="connsiteX13" fmla="*/ 1382198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3987" y="7429"/>
                  <a:pt x="4243569" y="10822"/>
                  <a:pt x="4243589" y="18288"/>
                </a:cubicBezTo>
                <a:cubicBezTo>
                  <a:pt x="4112949" y="-2855"/>
                  <a:pt x="3928037" y="1831"/>
                  <a:pt x="3637362" y="18288"/>
                </a:cubicBezTo>
                <a:cubicBezTo>
                  <a:pt x="3346687" y="34745"/>
                  <a:pt x="3254446" y="26669"/>
                  <a:pt x="3116007" y="18288"/>
                </a:cubicBezTo>
                <a:cubicBezTo>
                  <a:pt x="2977569" y="9907"/>
                  <a:pt x="2620228" y="28873"/>
                  <a:pt x="2424908" y="18288"/>
                </a:cubicBezTo>
                <a:cubicBezTo>
                  <a:pt x="2229588" y="7703"/>
                  <a:pt x="2088287" y="-3854"/>
                  <a:pt x="1861117" y="18288"/>
                </a:cubicBezTo>
                <a:cubicBezTo>
                  <a:pt x="1633947" y="40430"/>
                  <a:pt x="1502447" y="-871"/>
                  <a:pt x="1382198" y="18288"/>
                </a:cubicBezTo>
                <a:cubicBezTo>
                  <a:pt x="1261949" y="37447"/>
                  <a:pt x="1045440" y="28353"/>
                  <a:pt x="733535" y="18288"/>
                </a:cubicBezTo>
                <a:cubicBezTo>
                  <a:pt x="421630" y="8223"/>
                  <a:pt x="341257" y="-18359"/>
                  <a:pt x="0" y="18288"/>
                </a:cubicBezTo>
                <a:cubicBezTo>
                  <a:pt x="-591" y="13205"/>
                  <a:pt x="-663" y="6329"/>
                  <a:pt x="0" y="0"/>
                </a:cubicBezTo>
                <a:close/>
              </a:path>
              <a:path w="4243589" h="18288"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2703" y="5429"/>
                  <a:pt x="4244410" y="14046"/>
                  <a:pt x="4243589" y="18288"/>
                </a:cubicBezTo>
                <a:cubicBezTo>
                  <a:pt x="4130424" y="-1240"/>
                  <a:pt x="3932803" y="42249"/>
                  <a:pt x="3722234" y="18288"/>
                </a:cubicBezTo>
                <a:cubicBezTo>
                  <a:pt x="3511665" y="-5673"/>
                  <a:pt x="3269903" y="45994"/>
                  <a:pt x="3116007" y="18288"/>
                </a:cubicBezTo>
                <a:cubicBezTo>
                  <a:pt x="2962111" y="-9418"/>
                  <a:pt x="2744280" y="23224"/>
                  <a:pt x="2509780" y="18288"/>
                </a:cubicBezTo>
                <a:cubicBezTo>
                  <a:pt x="2275280" y="13352"/>
                  <a:pt x="2066059" y="43664"/>
                  <a:pt x="1945989" y="18288"/>
                </a:cubicBezTo>
                <a:cubicBezTo>
                  <a:pt x="1825919" y="-7088"/>
                  <a:pt x="1407329" y="12616"/>
                  <a:pt x="1254890" y="18288"/>
                </a:cubicBezTo>
                <a:cubicBezTo>
                  <a:pt x="1102451" y="23960"/>
                  <a:pt x="837950" y="31673"/>
                  <a:pt x="563791" y="18288"/>
                </a:cubicBezTo>
                <a:cubicBezTo>
                  <a:pt x="289632" y="4903"/>
                  <a:pt x="132768" y="7105"/>
                  <a:pt x="0" y="18288"/>
                </a:cubicBezTo>
                <a:cubicBezTo>
                  <a:pt x="668" y="13665"/>
                  <a:pt x="578" y="5675"/>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EAC75822-19DD-2920-CCF2-641F83CA0613}"/>
              </a:ext>
            </a:extLst>
          </p:cNvPr>
          <p:cNvPicPr>
            <a:picLocks noChangeAspect="1"/>
          </p:cNvPicPr>
          <p:nvPr/>
        </p:nvPicPr>
        <p:blipFill rotWithShape="1">
          <a:blip r:embed="rId3"/>
          <a:srcRect t="2271"/>
          <a:stretch/>
        </p:blipFill>
        <p:spPr>
          <a:xfrm>
            <a:off x="7592037" y="155531"/>
            <a:ext cx="4559205" cy="6693938"/>
          </a:xfrm>
          <a:prstGeom prst="rect">
            <a:avLst/>
          </a:prstGeom>
        </p:spPr>
      </p:pic>
      <p:sp>
        <p:nvSpPr>
          <p:cNvPr id="4" name="Oval 3">
            <a:extLst>
              <a:ext uri="{FF2B5EF4-FFF2-40B4-BE49-F238E27FC236}">
                <a16:creationId xmlns:a16="http://schemas.microsoft.com/office/drawing/2014/main" id="{8712D9D5-38EC-8753-01ED-BF00763F124B}"/>
              </a:ext>
            </a:extLst>
          </p:cNvPr>
          <p:cNvSpPr/>
          <p:nvPr/>
        </p:nvSpPr>
        <p:spPr>
          <a:xfrm>
            <a:off x="7484165" y="6311348"/>
            <a:ext cx="1351722" cy="416623"/>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874790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DAEF8C-BC75-6466-66B0-504817248549}"/>
              </a:ext>
            </a:extLst>
          </p:cNvPr>
          <p:cNvSpPr>
            <a:spLocks noGrp="1"/>
          </p:cNvSpPr>
          <p:nvPr>
            <p:ph type="title"/>
          </p:nvPr>
        </p:nvSpPr>
        <p:spPr/>
        <p:txBody>
          <a:bodyPr/>
          <a:lstStyle/>
          <a:p>
            <a:r>
              <a:rPr lang="en-US" dirty="0">
                <a:latin typeface="Times New Roman" panose="02020603050405020304" pitchFamily="18" charset="0"/>
                <a:ea typeface="Times New Roman" panose="02020603050405020304" pitchFamily="18" charset="0"/>
              </a:rPr>
              <a:t>A</a:t>
            </a:r>
            <a:r>
              <a:rPr lang="en-US" sz="4400" dirty="0">
                <a:effectLst/>
                <a:latin typeface="Times New Roman" panose="02020603050405020304" pitchFamily="18" charset="0"/>
                <a:ea typeface="Times New Roman" panose="02020603050405020304" pitchFamily="18" charset="0"/>
              </a:rPr>
              <a:t> string of twos in a number</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FBDBE84D-6BF3-060E-CFBE-21051BEF954B}"/>
                  </a:ext>
                </a:extLst>
              </p:cNvPr>
              <p:cNvSpPr>
                <a:spLocks noGrp="1"/>
              </p:cNvSpPr>
              <p:nvPr>
                <p:ph idx="1"/>
              </p:nvPr>
            </p:nvSpPr>
            <p:spPr/>
            <p:txBody>
              <a:bodyPr/>
              <a:lstStyle/>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Let us see how this algorithm is applied to a string of twos in a number. Suppose that we have a string of twos as in the red part of the numbers in the following list.</a:t>
                </a:r>
              </a:p>
              <a:p>
                <a:pPr marL="0" marR="0" indent="0">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 </a:t>
                </a:r>
              </a:p>
              <a:p>
                <a:pPr marL="0" marR="0" indent="0">
                  <a:spcBef>
                    <a:spcPts val="0"/>
                  </a:spcBef>
                  <a:spcAft>
                    <a:spcPts val="0"/>
                  </a:spcAft>
                  <a:buNone/>
                </a:pPr>
                <a14:m>
                  <m:oMathPara xmlns:m="http://schemas.openxmlformats.org/officeDocument/2006/math">
                    <m:oMathParaPr>
                      <m:jc m:val="centerGroup"/>
                    </m:oMathParaPr>
                    <m:oMath xmlns:m="http://schemas.openxmlformats.org/officeDocument/2006/math">
                      <m:m>
                        <m:mPr>
                          <m:mcs>
                            <m:mc>
                              <m:mcPr>
                                <m:count m:val="8"/>
                                <m:mcJc m:val="center"/>
                              </m:mcPr>
                            </m:mc>
                          </m:mcs>
                          <m:ctrlPr>
                            <a:rPr lang="en-US" sz="1800" i="1">
                              <a:effectLst/>
                              <a:latin typeface="Cambria Math" panose="02040503050406030204" pitchFamily="18" charset="0"/>
                              <a:ea typeface="Times New Roman" panose="02020603050405020304" pitchFamily="18" charset="0"/>
                            </a:rPr>
                          </m:ctrlPr>
                        </m:mPr>
                        <m:m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21</m:t>
                                </m:r>
                              </m:sup>
                            </m:sSup>
                            <m:r>
                              <a:rPr lang="en-US" sz="1800" i="1">
                                <a:effectLst/>
                                <a:latin typeface="Cambria Math" panose="02040503050406030204" pitchFamily="18" charset="0"/>
                                <a:ea typeface="Times New Roman" panose="02020603050405020304" pitchFamily="18" charset="0"/>
                              </a:rPr>
                              <m:t>=…</m:t>
                            </m:r>
                          </m:e>
                          <m:e>
                            <m:r>
                              <a:rPr lang="en-US" sz="1800" i="1">
                                <a:effectLst/>
                                <a:latin typeface="Cambria Math" panose="02040503050406030204" pitchFamily="18" charset="0"/>
                                <a:ea typeface="Times New Roman" panose="020206030504050203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mr>
                        <m:m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20</m:t>
                                </m:r>
                              </m:sup>
                            </m:s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0</m:t>
                            </m:r>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mr>
                        <m:m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19</m:t>
                                </m:r>
                              </m:sup>
                            </m:s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mr>
                        <m:m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18</m:t>
                                </m:r>
                              </m:sup>
                            </m:s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0</m:t>
                            </m:r>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mr>
                        <m:m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17</m:t>
                                </m:r>
                              </m:sup>
                            </m:s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mr>
                        <m:m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16</m:t>
                                </m:r>
                              </m:sup>
                            </m:s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0</m:t>
                            </m:r>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Times New Roman" panose="02020603050405020304" pitchFamily="18" charset="0"/>
                                  </a:rPr>
                                </m:ctrlPr>
                              </m:borderBoxPr>
                              <m:e>
                                <m:r>
                                  <a:rPr lang="en-US" sz="1800" i="1">
                                    <a:solidFill>
                                      <a:srgbClr val="FF0000"/>
                                    </a:solidFill>
                                    <a:effectLst/>
                                    <a:latin typeface="Cambria Math" panose="02040503050406030204" pitchFamily="18" charset="0"/>
                                    <a:ea typeface="Times New Roman" panose="02020603050405020304" pitchFamily="18" charset="0"/>
                                  </a:rPr>
                                  <m:t>2</m:t>
                                </m:r>
                              </m:e>
                            </m:borderBox>
                          </m:e>
                          <m:e>
                            <m:r>
                              <a:rPr lang="en-US" sz="1800" i="1">
                                <a:effectLst/>
                                <a:latin typeface="Cambria Math" panose="02040503050406030204" pitchFamily="18" charset="0"/>
                                <a:ea typeface="Times New Roman" panose="02020603050405020304" pitchFamily="18" charset="0"/>
                              </a:rPr>
                              <m:t>0</m:t>
                            </m:r>
                          </m:e>
                          <m:e>
                            <m:r>
                              <a:rPr lang="en-US" sz="1800" i="1">
                                <a:effectLst/>
                                <a:latin typeface="Cambria Math" panose="02040503050406030204" pitchFamily="18" charset="0"/>
                                <a:ea typeface="Times New Roman" panose="02020603050405020304" pitchFamily="18" charset="0"/>
                              </a:rPr>
                              <m:t>…</m:t>
                            </m:r>
                          </m:e>
                        </m:mr>
                        <m:m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15</m:t>
                                </m:r>
                              </m:sup>
                            </m:sSup>
                            <m:r>
                              <a:rPr lang="en-US" sz="1800" i="1">
                                <a:effectLst/>
                                <a:latin typeface="Cambria Math" panose="02040503050406030204" pitchFamily="18" charset="0"/>
                                <a:ea typeface="Times New Roman" panose="02020603050405020304" pitchFamily="18" charset="0"/>
                              </a:rPr>
                              <m:t>=…</m:t>
                            </m:r>
                          </m:e>
                          <m:e>
                            <m:r>
                              <a:rPr lang="en-US" sz="1800" i="1">
                                <a:effectLst/>
                                <a:latin typeface="Cambria Math" panose="02040503050406030204" pitchFamily="18" charset="0"/>
                                <a:ea typeface="Times New Roman" panose="02020603050405020304" pitchFamily="18" charset="0"/>
                              </a:rPr>
                              <m:t>1</m:t>
                            </m:r>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Times New Roman" panose="02020603050405020304" pitchFamily="18" charset="0"/>
                                  </a:rPr>
                                </m:ctrlPr>
                              </m:borderBoxPr>
                              <m:e>
                                <m:r>
                                  <a:rPr lang="en-US" sz="1800" i="1">
                                    <a:solidFill>
                                      <a:srgbClr val="FF0000"/>
                                    </a:solidFill>
                                    <a:effectLst/>
                                    <a:latin typeface="Cambria Math" panose="02040503050406030204" pitchFamily="18" charset="0"/>
                                    <a:ea typeface="Times New Roman" panose="02020603050405020304" pitchFamily="18" charset="0"/>
                                  </a:rPr>
                                  <m:t>2</m:t>
                                </m:r>
                              </m:e>
                            </m:borderBox>
                          </m:e>
                          <m:e>
                            <m:r>
                              <a:rPr lang="en-US" sz="1800" i="1">
                                <a:effectLst/>
                                <a:latin typeface="Cambria Math" panose="02040503050406030204" pitchFamily="18" charset="0"/>
                                <a:ea typeface="Times New Roman" panose="02020603050405020304" pitchFamily="18" charset="0"/>
                              </a:rPr>
                              <m:t>1</m:t>
                            </m:r>
                          </m:e>
                          <m:e>
                            <m:r>
                              <a:rPr lang="en-US" sz="1800" i="1">
                                <a:effectLst/>
                                <a:latin typeface="Cambria Math" panose="02040503050406030204" pitchFamily="18" charset="0"/>
                                <a:ea typeface="Times New Roman" panose="02020603050405020304" pitchFamily="18" charset="0"/>
                              </a:rPr>
                              <m:t>…</m:t>
                            </m:r>
                          </m:e>
                        </m:mr>
                        <m:m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14</m:t>
                                </m:r>
                              </m:sup>
                            </m:sSup>
                            <m:r>
                              <a:rPr lang="en-US" sz="1800" i="1">
                                <a:effectLst/>
                                <a:latin typeface="Cambria Math" panose="02040503050406030204" pitchFamily="18" charset="0"/>
                                <a:ea typeface="Times New Roman" panose="02020603050405020304" pitchFamily="18" charset="0"/>
                              </a:rPr>
                              <m:t>=…</m:t>
                            </m:r>
                          </m:e>
                          <m:e>
                            <m:r>
                              <a:rPr lang="en-US" sz="1800" i="1">
                                <a:effectLst/>
                                <a:latin typeface="Cambria Math" panose="02040503050406030204" pitchFamily="18" charset="0"/>
                                <a:ea typeface="Times New Roman" panose="020206030504050203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Times New Roman" panose="02020603050405020304" pitchFamily="18" charset="0"/>
                              </a:rPr>
                              <m:t>1</m:t>
                            </m:r>
                          </m:e>
                          <m:e>
                            <m:r>
                              <a:rPr lang="en-US" sz="1800" i="1">
                                <a:effectLst/>
                                <a:latin typeface="Cambria Math" panose="02040503050406030204" pitchFamily="18" charset="0"/>
                                <a:ea typeface="Times New Roman" panose="02020603050405020304" pitchFamily="18" charset="0"/>
                              </a:rPr>
                              <m:t>0</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mr>
                      </m:m>
                    </m:oMath>
                  </m:oMathPara>
                </a14:m>
                <a:endParaRPr lang="en-US" sz="1800" dirty="0">
                  <a:effectLst/>
                  <a:latin typeface="Times New Roman" panose="02020603050405020304" pitchFamily="18" charset="0"/>
                  <a:ea typeface="Times New Roman" panose="02020603050405020304" pitchFamily="18" charset="0"/>
                </a:endParaRPr>
              </a:p>
              <a:p>
                <a:pPr marL="0" marR="0" indent="0">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0" indent="0">
                  <a:buNone/>
                </a:pPr>
                <a:r>
                  <a:rPr lang="en-US" sz="1800" dirty="0">
                    <a:effectLst/>
                    <a:latin typeface="Times New Roman" panose="02020603050405020304" pitchFamily="18" charset="0"/>
                    <a:ea typeface="Times New Roman" panose="02020603050405020304" pitchFamily="18" charset="0"/>
                  </a:rPr>
                  <a:t>According to the described doubling algorithm, the digit 2 can be obtained only from 1 (the substitution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𝐴</m:t>
                    </m:r>
                  </m:oMath>
                </a14:m>
                <a:r>
                  <a:rPr lang="en-US" sz="1800" dirty="0">
                    <a:effectLst/>
                    <a:latin typeface="Times New Roman" panose="02020603050405020304" pitchFamily="18" charset="0"/>
                    <a:ea typeface="Times New Roman" panose="02020603050405020304" pitchFamily="18" charset="0"/>
                  </a:rPr>
                  <a:t>) or from 2 (the substitution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𝐵</m:t>
                    </m:r>
                  </m:oMath>
                </a14:m>
                <a:r>
                  <a:rPr lang="en-US" sz="1800" dirty="0">
                    <a:effectLst/>
                    <a:latin typeface="Times New Roman" panose="02020603050405020304" pitchFamily="18" charset="0"/>
                    <a:ea typeface="Times New Roman" panose="02020603050405020304" pitchFamily="18" charset="0"/>
                  </a:rPr>
                  <a:t>). In both cases, we keep using the same substitution until we run out of twos. </a:t>
                </a:r>
              </a:p>
              <a:p>
                <a:pPr marL="0" indent="0">
                  <a:buNone/>
                </a:pPr>
                <a:endParaRPr lang="en-US" dirty="0"/>
              </a:p>
            </p:txBody>
          </p:sp>
        </mc:Choice>
        <mc:Fallback xmlns="">
          <p:sp>
            <p:nvSpPr>
              <p:cNvPr id="3" name="Content Placeholder 2">
                <a:extLst>
                  <a:ext uri="{FF2B5EF4-FFF2-40B4-BE49-F238E27FC236}">
                    <a16:creationId xmlns:a16="http://schemas.microsoft.com/office/drawing/2014/main" id="{FBDBE84D-6BF3-060E-CFBE-21051BEF954B}"/>
                  </a:ext>
                </a:extLst>
              </p:cNvPr>
              <p:cNvSpPr>
                <a:spLocks noGrp="1" noRot="1" noChangeAspect="1" noMove="1" noResize="1" noEditPoints="1" noAdjustHandles="1" noChangeArrowheads="1" noChangeShapeType="1" noTextEdit="1"/>
              </p:cNvSpPr>
              <p:nvPr>
                <p:ph idx="1"/>
              </p:nvPr>
            </p:nvSpPr>
            <p:spPr>
              <a:blipFill>
                <a:blip r:embed="rId2"/>
                <a:stretch>
                  <a:fillRect l="-522" t="-1261" r="-464"/>
                </a:stretch>
              </a:blipFill>
            </p:spPr>
            <p:txBody>
              <a:bodyPr/>
              <a:lstStyle/>
              <a:p>
                <a:r>
                  <a:rPr lang="en-US">
                    <a:noFill/>
                  </a:rPr>
                  <a:t> </a:t>
                </a:r>
              </a:p>
            </p:txBody>
          </p:sp>
        </mc:Fallback>
      </mc:AlternateContent>
    </p:spTree>
    <p:extLst>
      <p:ext uri="{BB962C8B-B14F-4D97-AF65-F5344CB8AC3E}">
        <p14:creationId xmlns:p14="http://schemas.microsoft.com/office/powerpoint/2010/main" val="17745943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8CFC874-D7A3-67F5-C009-EA1DE98FF021}"/>
                  </a:ext>
                </a:extLst>
              </p:cNvPr>
              <p:cNvSpPr>
                <a:spLocks noGrp="1"/>
              </p:cNvSpPr>
              <p:nvPr>
                <p:ph idx="1"/>
              </p:nvPr>
            </p:nvSpPr>
            <p:spPr>
              <a:xfrm>
                <a:off x="838200" y="838900"/>
                <a:ext cx="10515600" cy="5729680"/>
              </a:xfrm>
            </p:spPr>
            <p:txBody>
              <a:bodyPr/>
              <a:lstStyle/>
              <a:p>
                <a:pPr marL="0" marR="0" indent="0" algn="just">
                  <a:spcBef>
                    <a:spcPts val="0"/>
                  </a:spcBef>
                  <a:spcAft>
                    <a:spcPts val="0"/>
                  </a:spcAft>
                  <a:buNone/>
                </a:pPr>
                <a:endParaRPr lang="en-US" sz="1800" i="1" dirty="0">
                  <a:effectLst/>
                  <a:latin typeface="Cambria Math" panose="02040503050406030204" pitchFamily="18" charset="0"/>
                  <a:ea typeface="Times New Roman" panose="02020603050405020304" pitchFamily="18" charset="0"/>
                </a:endParaRPr>
              </a:p>
              <a:p>
                <a:pPr marL="0" marR="0" indent="0" algn="just">
                  <a:spcBef>
                    <a:spcPts val="0"/>
                  </a:spcBef>
                  <a:spcAft>
                    <a:spcPts val="0"/>
                  </a:spcAft>
                  <a:buNone/>
                </a:pPr>
                <a14:m>
                  <m:oMathPara xmlns:m="http://schemas.openxmlformats.org/officeDocument/2006/math">
                    <m:oMathParaPr>
                      <m:jc m:val="centerGroup"/>
                    </m:oMathParaPr>
                    <m:oMath xmlns:m="http://schemas.openxmlformats.org/officeDocument/2006/math">
                      <m:m>
                        <m:mPr>
                          <m:mcs>
                            <m:mc>
                              <m:mcPr>
                                <m:count m:val="8"/>
                                <m:mcJc m:val="center"/>
                              </m:mcPr>
                            </m:mc>
                          </m:mcs>
                          <m:ctrlPr>
                            <a:rPr lang="en-US" sz="1800" i="1" smtClean="0">
                              <a:effectLst/>
                              <a:latin typeface="Cambria Math" panose="02040503050406030204" pitchFamily="18" charset="0"/>
                              <a:ea typeface="Times New Roman" panose="02020603050405020304" pitchFamily="18" charset="0"/>
                            </a:rPr>
                          </m:ctrlPr>
                        </m:mPr>
                        <m:m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21</m:t>
                                </m:r>
                              </m:sup>
                            </m:sSup>
                            <m:r>
                              <a:rPr lang="en-US" sz="1800" i="1">
                                <a:effectLst/>
                                <a:latin typeface="Cambria Math" panose="02040503050406030204" pitchFamily="18" charset="0"/>
                                <a:ea typeface="Times New Roman" panose="02020603050405020304" pitchFamily="18" charset="0"/>
                              </a:rPr>
                              <m:t>=…</m:t>
                            </m:r>
                          </m:e>
                          <m:e>
                            <m:r>
                              <a:rPr lang="en-US" sz="1800" i="1">
                                <a:effectLst/>
                                <a:latin typeface="Cambria Math" panose="02040503050406030204" pitchFamily="18" charset="0"/>
                                <a:ea typeface="Times New Roman" panose="020206030504050203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mr>
                        <m:m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20</m:t>
                                </m:r>
                              </m:sup>
                            </m:s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0</m:t>
                            </m:r>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mr>
                        <m:m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19</m:t>
                                </m:r>
                              </m:sup>
                            </m:s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mr>
                        <m:m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18</m:t>
                                </m:r>
                              </m:sup>
                            </m:s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0</m:t>
                            </m:r>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mr>
                        <m:m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17</m:t>
                                </m:r>
                              </m:sup>
                            </m:s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mr>
                        <m:m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16</m:t>
                                </m:r>
                              </m:sup>
                            </m:s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0</m:t>
                            </m:r>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Times New Roman" panose="02020603050405020304" pitchFamily="18" charset="0"/>
                                  </a:rPr>
                                </m:ctrlPr>
                              </m:borderBoxPr>
                              <m:e>
                                <m:r>
                                  <a:rPr lang="en-US" sz="1800" i="1">
                                    <a:solidFill>
                                      <a:srgbClr val="FF0000"/>
                                    </a:solidFill>
                                    <a:effectLst/>
                                    <a:latin typeface="Cambria Math" panose="02040503050406030204" pitchFamily="18" charset="0"/>
                                    <a:ea typeface="Times New Roman" panose="02020603050405020304" pitchFamily="18" charset="0"/>
                                  </a:rPr>
                                  <m:t>2</m:t>
                                </m:r>
                              </m:e>
                            </m:borderBox>
                          </m:e>
                          <m:e>
                            <m:r>
                              <a:rPr lang="en-US" sz="1800" i="1">
                                <a:effectLst/>
                                <a:latin typeface="Cambria Math" panose="02040503050406030204" pitchFamily="18" charset="0"/>
                                <a:ea typeface="Times New Roman" panose="02020603050405020304" pitchFamily="18" charset="0"/>
                              </a:rPr>
                              <m:t>0</m:t>
                            </m:r>
                          </m:e>
                          <m:e>
                            <m:r>
                              <a:rPr lang="en-US" sz="1800" i="1">
                                <a:effectLst/>
                                <a:latin typeface="Cambria Math" panose="02040503050406030204" pitchFamily="18" charset="0"/>
                                <a:ea typeface="Times New Roman" panose="02020603050405020304" pitchFamily="18" charset="0"/>
                              </a:rPr>
                              <m:t>…</m:t>
                            </m:r>
                          </m:e>
                        </m:mr>
                        <m:m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15</m:t>
                                </m:r>
                              </m:sup>
                            </m:sSup>
                            <m:r>
                              <a:rPr lang="en-US" sz="1800" i="1">
                                <a:effectLst/>
                                <a:latin typeface="Cambria Math" panose="02040503050406030204" pitchFamily="18" charset="0"/>
                                <a:ea typeface="Times New Roman" panose="02020603050405020304" pitchFamily="18" charset="0"/>
                              </a:rPr>
                              <m:t>=…</m:t>
                            </m:r>
                          </m:e>
                          <m:e>
                            <m:r>
                              <a:rPr lang="en-US" sz="1800" i="1">
                                <a:effectLst/>
                                <a:latin typeface="Cambria Math" panose="02040503050406030204" pitchFamily="18" charset="0"/>
                                <a:ea typeface="Times New Roman" panose="02020603050405020304" pitchFamily="18" charset="0"/>
                              </a:rPr>
                              <m:t>1</m:t>
                            </m:r>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ctrlPr>
                              </m:borderBoxPr>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borderBox>
                          </m:e>
                          <m:e>
                            <m:borderBox>
                              <m:borderBoxPr>
                                <m:ctrlPr>
                                  <a:rPr lang="en-US" sz="1800" i="1">
                                    <a:solidFill>
                                      <a:srgbClr val="FF0000"/>
                                    </a:solidFill>
                                    <a:effectLst/>
                                    <a:latin typeface="Cambria Math" panose="02040503050406030204" pitchFamily="18" charset="0"/>
                                    <a:ea typeface="Times New Roman" panose="02020603050405020304" pitchFamily="18" charset="0"/>
                                  </a:rPr>
                                </m:ctrlPr>
                              </m:borderBoxPr>
                              <m:e>
                                <m:r>
                                  <a:rPr lang="en-US" sz="1800" i="1">
                                    <a:solidFill>
                                      <a:srgbClr val="FF0000"/>
                                    </a:solidFill>
                                    <a:effectLst/>
                                    <a:latin typeface="Cambria Math" panose="02040503050406030204" pitchFamily="18" charset="0"/>
                                    <a:ea typeface="Times New Roman" panose="02020603050405020304" pitchFamily="18" charset="0"/>
                                  </a:rPr>
                                  <m:t>2</m:t>
                                </m:r>
                              </m:e>
                            </m:borderBox>
                          </m:e>
                          <m:e>
                            <m:r>
                              <a:rPr lang="en-US" sz="1800" i="1">
                                <a:effectLst/>
                                <a:latin typeface="Cambria Math" panose="02040503050406030204" pitchFamily="18" charset="0"/>
                                <a:ea typeface="Times New Roman" panose="02020603050405020304" pitchFamily="18" charset="0"/>
                              </a:rPr>
                              <m:t>1</m:t>
                            </m:r>
                          </m:e>
                          <m:e>
                            <m:r>
                              <a:rPr lang="en-US" sz="1800" i="1">
                                <a:effectLst/>
                                <a:latin typeface="Cambria Math" panose="02040503050406030204" pitchFamily="18" charset="0"/>
                                <a:ea typeface="Times New Roman" panose="02020603050405020304" pitchFamily="18" charset="0"/>
                              </a:rPr>
                              <m:t>…</m:t>
                            </m:r>
                          </m:e>
                        </m:mr>
                        <m:m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14</m:t>
                                </m:r>
                              </m:sup>
                            </m:sSup>
                            <m:r>
                              <a:rPr lang="en-US" sz="1800" i="1">
                                <a:effectLst/>
                                <a:latin typeface="Cambria Math" panose="02040503050406030204" pitchFamily="18" charset="0"/>
                                <a:ea typeface="Times New Roman" panose="02020603050405020304" pitchFamily="18" charset="0"/>
                              </a:rPr>
                              <m:t>=…</m:t>
                            </m:r>
                          </m:e>
                          <m:e>
                            <m:r>
                              <a:rPr lang="en-US" sz="1800" i="1">
                                <a:effectLst/>
                                <a:latin typeface="Cambria Math" panose="02040503050406030204" pitchFamily="18" charset="0"/>
                                <a:ea typeface="Times New Roman" panose="020206030504050203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1</m:t>
                            </m:r>
                          </m:e>
                          <m:e>
                            <m:r>
                              <a:rPr lang="en-US" sz="1800" i="1">
                                <a:effectLst/>
                                <a:latin typeface="Cambria Math" panose="02040503050406030204" pitchFamily="18" charset="0"/>
                                <a:ea typeface="Times New Roman" panose="02020603050405020304" pitchFamily="18" charset="0"/>
                              </a:rPr>
                              <m:t>1</m:t>
                            </m:r>
                          </m:e>
                          <m:e>
                            <m:r>
                              <a:rPr lang="en-US" sz="1800" i="1">
                                <a:effectLst/>
                                <a:latin typeface="Cambria Math" panose="02040503050406030204" pitchFamily="18" charset="0"/>
                                <a:ea typeface="Times New Roman" panose="02020603050405020304" pitchFamily="18" charset="0"/>
                              </a:rPr>
                              <m:t>0</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mr>
                      </m:m>
                    </m:oMath>
                  </m:oMathPara>
                </a14:m>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endParaRPr lang="en-US" sz="1800" dirty="0">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Because of this, either</a:t>
                </a:r>
              </a:p>
              <a:p>
                <a:pPr marL="0" marR="0" indent="0" algn="just">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algn="just">
                  <a:spcBef>
                    <a:spcPts val="0"/>
                  </a:spcBef>
                </a:pPr>
                <a:r>
                  <a:rPr lang="en-US" sz="1800" dirty="0">
                    <a:effectLst/>
                    <a:latin typeface="Times New Roman" panose="02020603050405020304" pitchFamily="18" charset="0"/>
                    <a:ea typeface="Times New Roman" panose="02020603050405020304" pitchFamily="18" charset="0"/>
                  </a:rPr>
                  <a:t>all these twos are obtained from only ones (e.g. check above how the red digits of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15</m:t>
                        </m:r>
                      </m:sup>
                    </m:sSup>
                  </m:oMath>
                </a14:m>
                <a:r>
                  <a:rPr lang="en-US" sz="1800" dirty="0">
                    <a:effectLst/>
                    <a:latin typeface="Times New Roman" panose="02020603050405020304" pitchFamily="18" charset="0"/>
                    <a:ea typeface="Times New Roman" panose="02020603050405020304" pitchFamily="18" charset="0"/>
                  </a:rPr>
                  <a:t> are obtained from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14</m:t>
                        </m:r>
                      </m:sup>
                    </m:sSup>
                  </m:oMath>
                </a14:m>
                <a:r>
                  <a:rPr lang="en-US" sz="1800" dirty="0">
                    <a:effectLst/>
                    <a:latin typeface="Times New Roman" panose="02020603050405020304" pitchFamily="18" charset="0"/>
                    <a:ea typeface="Times New Roman" panose="02020603050405020304" pitchFamily="18" charset="0"/>
                  </a:rPr>
                  <a:t>),</a:t>
                </a:r>
              </a:p>
              <a:p>
                <a:r>
                  <a:rPr lang="en-US" sz="1800" dirty="0">
                    <a:effectLst/>
                    <a:latin typeface="Times New Roman" panose="02020603050405020304" pitchFamily="18" charset="0"/>
                    <a:ea typeface="Times New Roman" panose="02020603050405020304" pitchFamily="18" charset="0"/>
                  </a:rPr>
                  <a:t>or all these twos are obtained from again the twos (e.g. check above how the red digits of </a:t>
                </a:r>
                <a14:m>
                  <m:oMath xmlns:m="http://schemas.openxmlformats.org/officeDocument/2006/math">
                    <m:sSup>
                      <m:sSupPr>
                        <m:ctrlPr>
                          <a:rPr lang="en-US" i="1">
                            <a:effectLst/>
                            <a:latin typeface="Cambria Math" panose="02040503050406030204" pitchFamily="18" charset="0"/>
                          </a:rPr>
                        </m:ctrlPr>
                      </m:sSup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16</m:t>
                        </m:r>
                      </m:sup>
                    </m:sSup>
                  </m:oMath>
                </a14:m>
                <a:r>
                  <a:rPr lang="en-US" sz="1800" dirty="0">
                    <a:effectLst/>
                    <a:latin typeface="Times New Roman" panose="02020603050405020304" pitchFamily="18" charset="0"/>
                    <a:ea typeface="Times New Roman" panose="02020603050405020304" pitchFamily="18" charset="0"/>
                  </a:rPr>
                  <a:t> are obtained from </a:t>
                </a:r>
                <a14:m>
                  <m:oMath xmlns:m="http://schemas.openxmlformats.org/officeDocument/2006/math">
                    <m:sSup>
                      <m:sSupPr>
                        <m:ctrlPr>
                          <a:rPr lang="en-US" i="1">
                            <a:effectLst/>
                            <a:latin typeface="Cambria Math" panose="02040503050406030204" pitchFamily="18" charset="0"/>
                          </a:rPr>
                        </m:ctrlPr>
                      </m:sSup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15</m:t>
                        </m:r>
                      </m:sup>
                    </m:sSup>
                  </m:oMath>
                </a14:m>
                <a:r>
                  <a:rPr lang="en-US" sz="1800" dirty="0">
                    <a:effectLst/>
                    <a:latin typeface="Times New Roman" panose="02020603050405020304" pitchFamily="18" charset="0"/>
                    <a:ea typeface="Times New Roman" panose="02020603050405020304" pitchFamily="18" charset="0"/>
                  </a:rPr>
                  <a:t>).</a:t>
                </a:r>
                <a:endParaRPr lang="en-US" dirty="0"/>
              </a:p>
            </p:txBody>
          </p:sp>
        </mc:Choice>
        <mc:Fallback xmlns="">
          <p:sp>
            <p:nvSpPr>
              <p:cNvPr id="3" name="Content Placeholder 2">
                <a:extLst>
                  <a:ext uri="{FF2B5EF4-FFF2-40B4-BE49-F238E27FC236}">
                    <a16:creationId xmlns:a16="http://schemas.microsoft.com/office/drawing/2014/main" id="{98CFC874-D7A3-67F5-C009-EA1DE98FF021}"/>
                  </a:ext>
                </a:extLst>
              </p:cNvPr>
              <p:cNvSpPr>
                <a:spLocks noGrp="1" noRot="1" noChangeAspect="1" noMove="1" noResize="1" noEditPoints="1" noAdjustHandles="1" noChangeArrowheads="1" noChangeShapeType="1" noTextEdit="1"/>
              </p:cNvSpPr>
              <p:nvPr>
                <p:ph idx="1"/>
              </p:nvPr>
            </p:nvSpPr>
            <p:spPr>
              <a:xfrm>
                <a:off x="838200" y="838900"/>
                <a:ext cx="10515600" cy="5729680"/>
              </a:xfrm>
              <a:blipFill>
                <a:blip r:embed="rId2"/>
                <a:stretch>
                  <a:fillRect l="-522" r="-58"/>
                </a:stretch>
              </a:blipFill>
            </p:spPr>
            <p:txBody>
              <a:bodyPr/>
              <a:lstStyle/>
              <a:p>
                <a:r>
                  <a:rPr lang="en-US">
                    <a:noFill/>
                  </a:rPr>
                  <a:t> </a:t>
                </a:r>
              </a:p>
            </p:txBody>
          </p:sp>
        </mc:Fallback>
      </mc:AlternateContent>
    </p:spTree>
    <p:extLst>
      <p:ext uri="{BB962C8B-B14F-4D97-AF65-F5344CB8AC3E}">
        <p14:creationId xmlns:p14="http://schemas.microsoft.com/office/powerpoint/2010/main" val="23696068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73529DAC-58B3-B10E-5E49-4F1FE2329C00}"/>
                  </a:ext>
                </a:extLst>
              </p:cNvPr>
              <p:cNvSpPr>
                <a:spLocks noGrp="1"/>
              </p:cNvSpPr>
              <p:nvPr>
                <p:ph idx="1"/>
              </p:nvPr>
            </p:nvSpPr>
            <p:spPr>
              <a:xfrm>
                <a:off x="838200" y="838899"/>
                <a:ext cx="10515600" cy="5338064"/>
              </a:xfrm>
            </p:spPr>
            <p:txBody>
              <a:bodyPr/>
              <a:lstStyle/>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On the other hand, it is not possible to have three or more vertical 2s or two or more horizontal 2s on one step of the construction. One can put all possible combination of digits instead of asterisks (</a:t>
                </a:r>
                <a14:m>
                  <m:oMath xmlns:m="http://schemas.openxmlformats.org/officeDocument/2006/math">
                    <m:r>
                      <a:rPr lang="en-US" sz="1800" i="1">
                        <a:effectLst/>
                        <a:latin typeface="Cambria Math" panose="02040503050406030204" pitchFamily="18" charset="0"/>
                        <a:ea typeface="Times New Roman" panose="02020603050405020304" pitchFamily="18" charset="0"/>
                      </a:rPr>
                      <m:t>∗</m:t>
                    </m:r>
                  </m:oMath>
                </a14:m>
                <a:r>
                  <a:rPr lang="en-US" sz="1800" dirty="0">
                    <a:effectLst/>
                    <a:latin typeface="Times New Roman" panose="02020603050405020304" pitchFamily="18" charset="0"/>
                    <a:ea typeface="Times New Roman" panose="02020603050405020304" pitchFamily="18" charset="0"/>
                  </a:rPr>
                  <a:t>), which stands for a non-two digit, and, if necessary, instead of dots (</a:t>
                </a:r>
                <a14:m>
                  <m:oMath xmlns:m="http://schemas.openxmlformats.org/officeDocument/2006/math">
                    <m:r>
                      <a:rPr lang="en-US" sz="1800" i="1">
                        <a:effectLst/>
                        <a:latin typeface="Cambria Math" panose="02040503050406030204" pitchFamily="18" charset="0"/>
                        <a:ea typeface="Times New Roman" panose="02020603050405020304" pitchFamily="18" charset="0"/>
                      </a:rPr>
                      <m:t>…</m:t>
                    </m:r>
                  </m:oMath>
                </a14:m>
                <a:r>
                  <a:rPr lang="en-US" sz="1800" dirty="0">
                    <a:effectLst/>
                    <a:latin typeface="Times New Roman" panose="02020603050405020304" pitchFamily="18" charset="0"/>
                    <a:ea typeface="Times New Roman" panose="02020603050405020304" pitchFamily="18" charset="0"/>
                  </a:rPr>
                  <a:t>), which stands for any digit, to check that the following two cases are not possible.</a:t>
                </a:r>
              </a:p>
              <a:p>
                <a:pPr marL="0" marR="0" indent="0">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 </a:t>
                </a:r>
              </a:p>
              <a:p>
                <a:pPr marL="0" marR="0" indent="0" algn="ctr">
                  <a:spcBef>
                    <a:spcPts val="0"/>
                  </a:spcBef>
                  <a:spcAft>
                    <a:spcPts val="0"/>
                  </a:spcAft>
                  <a:buNone/>
                </a:pPr>
                <a14:m>
                  <m:oMath xmlns:m="http://schemas.openxmlformats.org/officeDocument/2006/math">
                    <m:m>
                      <m:mPr>
                        <m:mcs>
                          <m:mc>
                            <m:mcPr>
                              <m:count m:val="6"/>
                              <m:mcJc m:val="center"/>
                            </m:mcPr>
                          </m:mc>
                        </m:mcs>
                        <m:ctrlPr>
                          <a:rPr lang="en-US" sz="1800" i="1">
                            <a:effectLst/>
                            <a:latin typeface="Cambria Math" panose="02040503050406030204" pitchFamily="18" charset="0"/>
                            <a:ea typeface="Times New Roman" panose="02020603050405020304" pitchFamily="18" charset="0"/>
                          </a:rPr>
                        </m:ctrlPr>
                      </m:mPr>
                      <m:mr>
                        <m:e>
                          <m:r>
                            <a:rPr lang="en-US" sz="1800" i="1">
                              <a:effectLst/>
                              <a:latin typeface="Cambria Math" panose="02040503050406030204" pitchFamily="18" charset="0"/>
                              <a:ea typeface="Times New Roman" panose="020206030504050203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Times New Roman" panose="020206030504050203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Times New Roman" panose="02020603050405020304" pitchFamily="18" charset="0"/>
                            </a:rPr>
                            <m:t>…</m:t>
                          </m:r>
                        </m:e>
                        <m:e>
                          <m:r>
                            <a:rPr lang="en-US" sz="1800" i="1">
                              <a:effectLst/>
                              <a:latin typeface="Cambria Math" panose="02040503050406030204" pitchFamily="18" charset="0"/>
                              <a:ea typeface="Times New Roman" panose="02020603050405020304" pitchFamily="18" charset="0"/>
                            </a:rPr>
                            <m:t>…</m:t>
                          </m:r>
                        </m:e>
                      </m:mr>
                      <m:mr>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Times New Roman" panose="020206030504050203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mr>
                      <m:mr>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mr>
                      <m:mr>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Times New Roman" panose="02020603050405020304" pitchFamily="18" charset="0"/>
                            </a:rPr>
                            <m:t>2</m:t>
                          </m:r>
                        </m:e>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Times New Roman" panose="02020603050405020304" pitchFamily="18" charset="0"/>
                            </a:rPr>
                            <m:t>∗</m:t>
                          </m:r>
                        </m:e>
                        <m:e>
                          <m:r>
                            <a:rPr lang="en-US" sz="1800" i="1">
                              <a:effectLst/>
                              <a:latin typeface="Cambria Math" panose="02040503050406030204" pitchFamily="18" charset="0"/>
                              <a:ea typeface="Times New Roman" panose="02020603050405020304" pitchFamily="18" charset="0"/>
                            </a:rPr>
                            <m:t>…</m:t>
                          </m:r>
                        </m:e>
                      </m:mr>
                      <m:mr>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Times New Roman" panose="02020603050405020304" pitchFamily="18" charset="0"/>
                            </a:rPr>
                            <m:t>2</m:t>
                          </m:r>
                        </m:e>
                        <m:e>
                          <m:r>
                            <a:rPr lang="en-US" sz="1800" i="1">
                              <a:effectLst/>
                              <a:latin typeface="Cambria Math" panose="02040503050406030204" pitchFamily="18" charset="0"/>
                              <a:ea typeface="Times New Roman" panose="020206030504050203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Times New Roman" panose="020206030504050203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mr>
                    </m:m>
                  </m:oMath>
                </a14:m>
                <a:r>
                  <a:rPr lang="en-US" sz="1800" dirty="0">
                    <a:effectLst/>
                    <a:latin typeface="Times New Roman" panose="02020603050405020304" pitchFamily="18" charset="0"/>
                    <a:ea typeface="Times New Roman" panose="02020603050405020304" pitchFamily="18" charset="0"/>
                  </a:rPr>
                  <a:t> 	</a:t>
                </a:r>
                <a14:m>
                  <m:oMath xmlns:m="http://schemas.openxmlformats.org/officeDocument/2006/math">
                    <m:m>
                      <m:mPr>
                        <m:mcs>
                          <m:mc>
                            <m:mcPr>
                              <m:count m:val="6"/>
                              <m:mcJc m:val="center"/>
                            </m:mcPr>
                          </m:mc>
                        </m:mcs>
                        <m:ctrlPr>
                          <a:rPr lang="en-US" sz="1800" i="1">
                            <a:effectLst/>
                            <a:latin typeface="Cambria Math" panose="02040503050406030204" pitchFamily="18" charset="0"/>
                            <a:ea typeface="Times New Roman" panose="02020603050405020304" pitchFamily="18" charset="0"/>
                          </a:rPr>
                        </m:ctrlPr>
                      </m:mPr>
                      <m:mr>
                        <m:e>
                          <m:r>
                            <a:rPr lang="en-US" sz="1800" i="1">
                              <a:effectLst/>
                              <a:latin typeface="Cambria Math" panose="02040503050406030204" pitchFamily="18" charset="0"/>
                              <a:ea typeface="Times New Roman" panose="020206030504050203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Times New Roman" panose="020206030504050203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Times New Roman" panose="02020603050405020304" pitchFamily="18" charset="0"/>
                            </a:rPr>
                            <m:t>…</m:t>
                          </m:r>
                        </m:e>
                        <m:e>
                          <m:r>
                            <a:rPr lang="en-US" sz="1800" i="1">
                              <a:effectLst/>
                              <a:latin typeface="Cambria Math" panose="02040503050406030204" pitchFamily="18" charset="0"/>
                              <a:ea typeface="Times New Roman" panose="02020603050405020304" pitchFamily="18" charset="0"/>
                            </a:rPr>
                            <m:t>…</m:t>
                          </m:r>
                        </m:e>
                      </m:mr>
                      <m:mr>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mr>
                      <m:mr>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Times New Roman" panose="02020603050405020304" pitchFamily="18" charset="0"/>
                            </a:rPr>
                            <m:t>2</m:t>
                          </m:r>
                        </m:e>
                        <m:e>
                          <m:r>
                            <a:rPr lang="en-US" sz="1800" i="1">
                              <a:solidFill>
                                <a:srgbClr val="FF0000"/>
                              </a:solidFill>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solidFill>
                                <a:srgbClr val="FF0000"/>
                              </a:solidFill>
                              <a:effectLst/>
                              <a:latin typeface="Cambria Math" panose="02040503050406030204" pitchFamily="18" charset="0"/>
                              <a:ea typeface="Times New Roman" panose="02020603050405020304" pitchFamily="18" charset="0"/>
                            </a:rPr>
                            <m:t>2</m:t>
                          </m:r>
                        </m:e>
                        <m:e>
                          <m:r>
                            <a:rPr lang="en-US" sz="1800" i="1">
                              <a:effectLst/>
                              <a:latin typeface="Cambria Math" panose="02040503050406030204" pitchFamily="18" charset="0"/>
                              <a:ea typeface="Times New Roman" panose="02020603050405020304" pitchFamily="18" charset="0"/>
                            </a:rPr>
                            <m:t>…</m:t>
                          </m:r>
                        </m:e>
                      </m:mr>
                      <m:mr>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e>
                          <m:r>
                            <a:rPr lang="en-US" sz="1800" i="1">
                              <a:effectLst/>
                              <a:latin typeface="Cambria Math" panose="02040503050406030204" pitchFamily="18" charset="0"/>
                              <a:ea typeface="Times New Roman" panose="02020603050405020304" pitchFamily="18" charset="0"/>
                            </a:rPr>
                            <m:t>2</m:t>
                          </m:r>
                        </m:e>
                        <m:e>
                          <m:r>
                            <a:rPr lang="en-US" sz="1800" i="1">
                              <a:effectLst/>
                              <a:latin typeface="Cambria Math" panose="02040503050406030204" pitchFamily="18" charset="0"/>
                              <a:ea typeface="Times New Roman" panose="020206030504050203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2</m:t>
                          </m:r>
                        </m:e>
                        <m:e>
                          <m:r>
                            <a:rPr lang="en-US" sz="1800" i="1">
                              <a:effectLst/>
                              <a:latin typeface="Cambria Math" panose="02040503050406030204" pitchFamily="18" charset="0"/>
                              <a:ea typeface="Times New Roman" panose="02020603050405020304" pitchFamily="18" charset="0"/>
                            </a:rPr>
                            <m:t>2</m:t>
                          </m:r>
                        </m:e>
                        <m:e>
                          <m:r>
                            <a:rPr lang="en-US" sz="1800" i="1">
                              <a:effectLst/>
                              <a:latin typeface="Cambria Math" panose="02040503050406030204" pitchFamily="18" charset="0"/>
                              <a:ea typeface="Cambria Math" panose="02040503050406030204" pitchFamily="18" charset="0"/>
                              <a:cs typeface="Cambria Math" panose="02040503050406030204" pitchFamily="18" charset="0"/>
                            </a:rPr>
                            <m:t>…</m:t>
                          </m:r>
                        </m:e>
                      </m:mr>
                    </m:m>
                  </m:oMath>
                </a14:m>
                <a:endParaRPr lang="en-US" sz="1800" dirty="0">
                  <a:effectLst/>
                  <a:latin typeface="Times New Roman" panose="02020603050405020304" pitchFamily="18" charset="0"/>
                  <a:ea typeface="Times New Roman" panose="02020603050405020304" pitchFamily="18" charset="0"/>
                </a:endParaRPr>
              </a:p>
              <a:p>
                <a:pPr marL="0" marR="0" indent="0">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This explains why each stair of the stairs is of vertical height of either 1 or 2 digits and of horizontal length of only 1 digit.</a:t>
                </a:r>
              </a:p>
              <a:p>
                <a:pPr marL="0" indent="0">
                  <a:buNone/>
                </a:pPr>
                <a:endParaRPr lang="en-US" dirty="0"/>
              </a:p>
            </p:txBody>
          </p:sp>
        </mc:Choice>
        <mc:Fallback xmlns="">
          <p:sp>
            <p:nvSpPr>
              <p:cNvPr id="3" name="Content Placeholder 2">
                <a:extLst>
                  <a:ext uri="{FF2B5EF4-FFF2-40B4-BE49-F238E27FC236}">
                    <a16:creationId xmlns:a16="http://schemas.microsoft.com/office/drawing/2014/main" id="{73529DAC-58B3-B10E-5E49-4F1FE2329C00}"/>
                  </a:ext>
                </a:extLst>
              </p:cNvPr>
              <p:cNvSpPr>
                <a:spLocks noGrp="1" noRot="1" noChangeAspect="1" noMove="1" noResize="1" noEditPoints="1" noAdjustHandles="1" noChangeArrowheads="1" noChangeShapeType="1" noTextEdit="1"/>
              </p:cNvSpPr>
              <p:nvPr>
                <p:ph idx="1"/>
              </p:nvPr>
            </p:nvSpPr>
            <p:spPr>
              <a:xfrm>
                <a:off x="838200" y="838899"/>
                <a:ext cx="10515600" cy="5338064"/>
              </a:xfrm>
              <a:blipFill>
                <a:blip r:embed="rId2"/>
                <a:stretch>
                  <a:fillRect l="-522" t="-1143" r="-464"/>
                </a:stretch>
              </a:blipFill>
            </p:spPr>
            <p:txBody>
              <a:bodyPr/>
              <a:lstStyle/>
              <a:p>
                <a:r>
                  <a:rPr lang="en-US">
                    <a:noFill/>
                  </a:rPr>
                  <a:t> </a:t>
                </a:r>
              </a:p>
            </p:txBody>
          </p:sp>
        </mc:Fallback>
      </mc:AlternateContent>
    </p:spTree>
    <p:extLst>
      <p:ext uri="{BB962C8B-B14F-4D97-AF65-F5344CB8AC3E}">
        <p14:creationId xmlns:p14="http://schemas.microsoft.com/office/powerpoint/2010/main" val="20540698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68628-292F-9CFF-A86E-71093A73A02B}"/>
              </a:ext>
            </a:extLst>
          </p:cNvPr>
          <p:cNvSpPr>
            <a:spLocks noGrp="1"/>
          </p:cNvSpPr>
          <p:nvPr>
            <p:ph type="title"/>
          </p:nvPr>
        </p:nvSpPr>
        <p:spPr/>
        <p:txBody>
          <a:bodyPr/>
          <a:lstStyle/>
          <a:p>
            <a:r>
              <a:rPr lang="en-US" dirty="0"/>
              <a:t>The last digits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282C56AB-F2FF-E967-0F7C-1B942D9264FE}"/>
                  </a:ext>
                </a:extLst>
              </p:cNvPr>
              <p:cNvSpPr>
                <a:spLocks noGrp="1"/>
              </p:cNvSpPr>
              <p:nvPr>
                <p:ph idx="1"/>
              </p:nvPr>
            </p:nvSpPr>
            <p:spPr/>
            <p:txBody>
              <a:bodyPr/>
              <a:lstStyle/>
              <a:p>
                <a:pPr marL="0" marR="0" indent="0" algn="just">
                  <a:spcBef>
                    <a:spcPts val="0"/>
                  </a:spcBef>
                  <a:spcAft>
                    <a:spcPts val="0"/>
                  </a:spcAft>
                  <a:buNone/>
                </a:pPr>
                <a:r>
                  <a:rPr lang="en-US" sz="1800" b="1" dirty="0">
                    <a:effectLst/>
                    <a:latin typeface="Times New Roman" panose="02020603050405020304" pitchFamily="18" charset="0"/>
                    <a:ea typeface="Times New Roman" panose="02020603050405020304" pitchFamily="18" charset="0"/>
                  </a:rPr>
                  <a:t>Lemma 3.1.</a:t>
                </a:r>
                <a:r>
                  <a:rPr lang="en-US" sz="1800" dirty="0">
                    <a:effectLst/>
                    <a:latin typeface="Times New Roman" panose="02020603050405020304" pitchFamily="18" charset="0"/>
                    <a:ea typeface="Times New Roman" panose="02020603050405020304" pitchFamily="18" charset="0"/>
                  </a:rPr>
                  <a:t> If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𝑘</m:t>
                    </m:r>
                  </m:oMath>
                </a14:m>
                <a:r>
                  <a:rPr lang="en-US" sz="1800" dirty="0">
                    <a:effectLst/>
                    <a:latin typeface="Times New Roman" panose="02020603050405020304" pitchFamily="18" charset="0"/>
                    <a:ea typeface="Times New Roman" panose="02020603050405020304" pitchFamily="18" charset="0"/>
                  </a:rPr>
                  <a:t> is any positive integer then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𝑘</m:t>
                        </m:r>
                      </m:sup>
                    </m:sSup>
                    <m:r>
                      <a:rPr lang="en-US" sz="1800" i="1">
                        <a:effectLst/>
                        <a:latin typeface="Cambria Math" panose="02040503050406030204" pitchFamily="18" charset="0"/>
                        <a:ea typeface="Times New Roman" panose="02020603050405020304" pitchFamily="18" charset="0"/>
                      </a:rPr>
                      <m:t>|</m:t>
                    </m:r>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𝑘</m:t>
                                </m:r>
                                <m:r>
                                  <a:rPr lang="en-US" sz="1800" i="1">
                                    <a:effectLst/>
                                    <a:latin typeface="Cambria Math" panose="02040503050406030204" pitchFamily="18" charset="0"/>
                                    <a:ea typeface="Cambria Math" panose="02040503050406030204" pitchFamily="18" charset="0"/>
                                  </a:rPr>
                                  <m:t>−1</m:t>
                                </m:r>
                              </m:sup>
                            </m:sSup>
                          </m:sup>
                        </m:sSup>
                        <m:r>
                          <a:rPr lang="en-US" sz="1800" i="1">
                            <a:effectLst/>
                            <a:latin typeface="Cambria Math" panose="02040503050406030204" pitchFamily="18" charset="0"/>
                            <a:ea typeface="Times New Roman" panose="02020603050405020304" pitchFamily="18" charset="0"/>
                          </a:rPr>
                          <m:t>+1</m:t>
                        </m:r>
                      </m:e>
                    </m:d>
                  </m:oMath>
                </a14:m>
                <a:r>
                  <a:rPr lang="en-US" sz="1800" dirty="0">
                    <a:effectLst/>
                    <a:latin typeface="Times New Roman" panose="02020603050405020304" pitchFamily="18" charset="0"/>
                    <a:ea typeface="Times New Roman" panose="02020603050405020304" pitchFamily="18" charset="0"/>
                  </a:rPr>
                  <a:t>, but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𝑘</m:t>
                        </m:r>
                        <m:r>
                          <a:rPr lang="en-US" sz="1800" i="1">
                            <a:effectLst/>
                            <a:latin typeface="Cambria Math" panose="02040503050406030204" pitchFamily="18" charset="0"/>
                            <a:ea typeface="Cambria Math" panose="02040503050406030204" pitchFamily="18" charset="0"/>
                          </a:rPr>
                          <m:t>+1</m:t>
                        </m:r>
                      </m:sup>
                    </m:sSup>
                    <m:r>
                      <a:rPr lang="en-US" sz="1800" i="1">
                        <a:effectLst/>
                        <a:latin typeface="Cambria Math" panose="02040503050406030204" pitchFamily="18" charset="0"/>
                        <a:ea typeface="Times New Roman" panose="02020603050405020304" pitchFamily="18" charset="0"/>
                      </a:rPr>
                      <m:t>∤</m:t>
                    </m:r>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𝑘</m:t>
                                </m:r>
                                <m:r>
                                  <a:rPr lang="en-US" sz="1800" i="1">
                                    <a:effectLst/>
                                    <a:latin typeface="Cambria Math" panose="02040503050406030204" pitchFamily="18" charset="0"/>
                                    <a:ea typeface="Cambria Math" panose="02040503050406030204" pitchFamily="18" charset="0"/>
                                  </a:rPr>
                                  <m:t>−1</m:t>
                                </m:r>
                              </m:sup>
                            </m:sSup>
                          </m:sup>
                        </m:sSup>
                        <m:r>
                          <a:rPr lang="en-US" sz="1800" i="1">
                            <a:effectLst/>
                            <a:latin typeface="Cambria Math" panose="02040503050406030204" pitchFamily="18" charset="0"/>
                            <a:ea typeface="Times New Roman" panose="02020603050405020304" pitchFamily="18" charset="0"/>
                          </a:rPr>
                          <m:t>+1</m:t>
                        </m:r>
                      </m:e>
                    </m:d>
                  </m:oMath>
                </a14:m>
                <a:r>
                  <a:rPr lang="en-US" sz="1800" dirty="0">
                    <a:effectLst/>
                    <a:latin typeface="Times New Roman" panose="02020603050405020304" pitchFamily="18" charset="0"/>
                    <a:ea typeface="Times New Roman" panose="02020603050405020304" pitchFamily="18" charset="0"/>
                  </a:rPr>
                  <a:t>.</a:t>
                </a:r>
              </a:p>
              <a:p>
                <a:pPr marL="0" marR="0" indent="0" algn="just">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r>
                  <a:rPr lang="en-US" sz="1800" b="1" dirty="0">
                    <a:effectLst/>
                    <a:latin typeface="Times New Roman" panose="02020603050405020304" pitchFamily="18" charset="0"/>
                    <a:ea typeface="Times New Roman" panose="02020603050405020304" pitchFamily="18" charset="0"/>
                  </a:rPr>
                  <a:t>Proof.</a:t>
                </a:r>
                <a:r>
                  <a:rPr lang="en-US" sz="1800" dirty="0">
                    <a:effectLst/>
                    <a:latin typeface="Times New Roman" panose="02020603050405020304" pitchFamily="18" charset="0"/>
                    <a:ea typeface="Times New Roman" panose="02020603050405020304" pitchFamily="18" charset="0"/>
                  </a:rPr>
                  <a:t> This can be proved using the method of mathematical induction. Denote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rPr>
                          <m:t>𝑘</m:t>
                        </m:r>
                      </m:sub>
                    </m:sSub>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𝑘</m:t>
                            </m:r>
                          </m:sup>
                        </m:sSup>
                      </m:sup>
                    </m:sSup>
                    <m:r>
                      <a:rPr lang="en-US" sz="1800" i="1">
                        <a:effectLst/>
                        <a:latin typeface="Cambria Math" panose="02040503050406030204" pitchFamily="18" charset="0"/>
                        <a:ea typeface="Times New Roman" panose="02020603050405020304" pitchFamily="18" charset="0"/>
                      </a:rPr>
                      <m:t>+1</m:t>
                    </m:r>
                  </m:oMath>
                </a14:m>
                <a:r>
                  <a:rPr lang="en-US" sz="1800" dirty="0">
                    <a:effectLst/>
                    <a:latin typeface="Times New Roman" panose="02020603050405020304" pitchFamily="18" charset="0"/>
                    <a:ea typeface="Times New Roman" panose="02020603050405020304" pitchFamily="18" charset="0"/>
                  </a:rPr>
                  <a:t>. For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oMath>
                </a14:m>
                <a:r>
                  <a:rPr lang="en-US" sz="1800" dirty="0">
                    <a:effectLst/>
                    <a:latin typeface="Times New Roman" panose="02020603050405020304" pitchFamily="18" charset="0"/>
                    <a:ea typeface="Times New Roman" panose="02020603050405020304" pitchFamily="18" charset="0"/>
                  </a:rPr>
                  <a:t> we have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1</m:t>
                        </m:r>
                      </m:sup>
                    </m:sSup>
                    <m:r>
                      <a:rPr lang="en-US" sz="1800" i="1">
                        <a:effectLst/>
                        <a:latin typeface="Cambria Math" panose="02040503050406030204" pitchFamily="18" charset="0"/>
                        <a:ea typeface="Times New Roman" panose="02020603050405020304" pitchFamily="18" charset="0"/>
                      </a:rPr>
                      <m: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rPr>
                          <m:t>0</m:t>
                        </m:r>
                      </m:sub>
                    </m:sSub>
                  </m:oMath>
                </a14:m>
                <a:r>
                  <a:rPr lang="en-US" sz="1800" dirty="0">
                    <a:effectLst/>
                    <a:latin typeface="Times New Roman" panose="02020603050405020304" pitchFamily="18" charset="0"/>
                    <a:ea typeface="Times New Roman" panose="02020603050405020304" pitchFamily="18" charset="0"/>
                  </a:rPr>
                  <a:t>, but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2</m:t>
                        </m:r>
                      </m:sup>
                    </m:sSup>
                    <m:r>
                      <a:rPr lang="en-US" sz="1800" i="1">
                        <a:effectLst/>
                        <a:latin typeface="Cambria Math" panose="02040503050406030204" pitchFamily="18" charset="0"/>
                        <a:ea typeface="Times New Roman" panose="02020603050405020304" pitchFamily="18" charset="0"/>
                      </a:rPr>
                      <m: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rPr>
                          <m:t>0</m:t>
                        </m:r>
                      </m:sub>
                    </m:sSub>
                  </m:oMath>
                </a14:m>
                <a:r>
                  <a:rPr lang="en-US" sz="1800" dirty="0">
                    <a:effectLst/>
                    <a:latin typeface="Times New Roman" panose="02020603050405020304" pitchFamily="18" charset="0"/>
                    <a:ea typeface="Times New Roman" panose="02020603050405020304" pitchFamily="18" charset="0"/>
                  </a:rPr>
                  <a:t>. Suppose that it is true for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𝑛</m:t>
                    </m:r>
                  </m:oMath>
                </a14:m>
                <a:r>
                  <a:rPr lang="en-US" sz="1800" dirty="0">
                    <a:effectLst/>
                    <a:latin typeface="Times New Roman" panose="02020603050405020304" pitchFamily="18" charset="0"/>
                    <a:ea typeface="Times New Roman" panose="02020603050405020304" pitchFamily="18" charset="0"/>
                  </a:rPr>
                  <a:t>, that is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𝑛</m:t>
                        </m:r>
                        <m:r>
                          <a:rPr lang="en-US" sz="1800" i="1">
                            <a:effectLst/>
                            <a:latin typeface="Cambria Math" panose="02040503050406030204" pitchFamily="18" charset="0"/>
                            <a:ea typeface="Cambria Math" panose="02040503050406030204" pitchFamily="18" charset="0"/>
                          </a:rPr>
                          <m:t>+1</m:t>
                        </m:r>
                      </m:sup>
                    </m:sSup>
                    <m:r>
                      <a:rPr lang="en-US" sz="1800" i="1">
                        <a:effectLst/>
                        <a:latin typeface="Cambria Math" panose="02040503050406030204" pitchFamily="18" charset="0"/>
                        <a:ea typeface="Times New Roman" panose="02020603050405020304" pitchFamily="18" charset="0"/>
                      </a:rPr>
                      <m: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rPr>
                          <m:t>𝑛</m:t>
                        </m:r>
                      </m:sub>
                    </m:sSub>
                  </m:oMath>
                </a14:m>
                <a:r>
                  <a:rPr lang="en-US" sz="1800" dirty="0">
                    <a:effectLst/>
                    <a:latin typeface="Times New Roman" panose="02020603050405020304" pitchFamily="18" charset="0"/>
                    <a:ea typeface="Times New Roman" panose="02020603050405020304" pitchFamily="18" charset="0"/>
                  </a:rPr>
                  <a:t>, but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𝑛</m:t>
                        </m:r>
                        <m:r>
                          <a:rPr lang="en-US" sz="1800" i="1">
                            <a:effectLst/>
                            <a:latin typeface="Cambria Math" panose="02040503050406030204" pitchFamily="18" charset="0"/>
                            <a:ea typeface="Cambria Math" panose="02040503050406030204" pitchFamily="18" charset="0"/>
                          </a:rPr>
                          <m:t>+2</m:t>
                        </m:r>
                      </m:sup>
                    </m:sSup>
                    <m:r>
                      <a:rPr lang="en-US" sz="1800" i="1">
                        <a:effectLst/>
                        <a:latin typeface="Cambria Math" panose="02040503050406030204" pitchFamily="18" charset="0"/>
                        <a:ea typeface="Times New Roman" panose="02020603050405020304" pitchFamily="18" charset="0"/>
                      </a:rPr>
                      <m: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rPr>
                          <m:t>𝑛</m:t>
                        </m:r>
                      </m:sub>
                    </m:sSub>
                  </m:oMath>
                </a14:m>
                <a:r>
                  <a:rPr lang="en-US" sz="1800" dirty="0">
                    <a:effectLst/>
                    <a:latin typeface="Times New Roman" panose="02020603050405020304" pitchFamily="18" charset="0"/>
                    <a:ea typeface="Times New Roman" panose="02020603050405020304" pitchFamily="18" charset="0"/>
                  </a:rPr>
                  <a:t>. Then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b>
                    </m:sSub>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𝑛</m:t>
                            </m:r>
                            <m:r>
                              <a:rPr lang="en-US" sz="1800" i="1">
                                <a:effectLst/>
                                <a:latin typeface="Cambria Math" panose="02040503050406030204" pitchFamily="18" charset="0"/>
                                <a:ea typeface="Cambria Math" panose="02040503050406030204" pitchFamily="18" charset="0"/>
                              </a:rPr>
                              <m:t>+1</m:t>
                            </m:r>
                          </m:sup>
                        </m:sSup>
                      </m:sup>
                    </m:sSup>
                    <m:r>
                      <a:rPr lang="en-US" sz="1800" i="1">
                        <a:effectLst/>
                        <a:latin typeface="Cambria Math" panose="02040503050406030204" pitchFamily="18" charset="0"/>
                        <a:ea typeface="Times New Roman" panose="02020603050405020304" pitchFamily="18" charset="0"/>
                      </a:rPr>
                      <m:t>+1=</m:t>
                    </m:r>
                    <m:sSup>
                      <m:sSupPr>
                        <m:ctrlPr>
                          <a:rPr lang="en-US" sz="1800" i="1">
                            <a:effectLst/>
                            <a:latin typeface="Cambria Math" panose="02040503050406030204" pitchFamily="18" charset="0"/>
                            <a:ea typeface="Times New Roman" panose="02020603050405020304" pitchFamily="18" charset="0"/>
                          </a:rPr>
                        </m:ctrlPr>
                      </m:sSupPr>
                      <m:e>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𝑛</m:t>
                                    </m:r>
                                  </m:sup>
                                </m:sSup>
                              </m:sup>
                            </m:sSup>
                          </m:e>
                        </m:d>
                      </m:e>
                      <m:sup>
                        <m:r>
                          <a:rPr lang="en-US" sz="1800" i="1">
                            <a:effectLst/>
                            <a:latin typeface="Cambria Math" panose="02040503050406030204" pitchFamily="18" charset="0"/>
                            <a:ea typeface="Times New Roman" panose="02020603050405020304" pitchFamily="18" charset="0"/>
                          </a:rPr>
                          <m:t>3</m:t>
                        </m:r>
                      </m:sup>
                    </m:sSup>
                    <m:r>
                      <a:rPr lang="en-US" sz="1800" i="1">
                        <a:effectLst/>
                        <a:latin typeface="Cambria Math" panose="02040503050406030204" pitchFamily="18" charset="0"/>
                        <a:ea typeface="Times New Roman" panose="02020603050405020304" pitchFamily="18" charset="0"/>
                      </a:rPr>
                      <m:t>+1=</m:t>
                    </m:r>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𝑛</m:t>
                                </m:r>
                              </m:sup>
                            </m:sSup>
                          </m:sup>
                        </m:sSup>
                        <m:r>
                          <a:rPr lang="en-US" sz="1800" i="1">
                            <a:effectLst/>
                            <a:latin typeface="Cambria Math" panose="02040503050406030204" pitchFamily="18" charset="0"/>
                            <a:ea typeface="Times New Roman" panose="02020603050405020304" pitchFamily="18" charset="0"/>
                          </a:rPr>
                          <m:t>+1</m:t>
                        </m:r>
                      </m:e>
                    </m:d>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2∙</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𝑛</m:t>
                                </m:r>
                              </m:sup>
                            </m:sSup>
                          </m:sup>
                        </m:sSup>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𝑛</m:t>
                                </m:r>
                              </m:sup>
                            </m:sSup>
                          </m:sup>
                        </m:sSup>
                        <m:r>
                          <a:rPr lang="en-US" sz="1800" i="1">
                            <a:effectLst/>
                            <a:latin typeface="Cambria Math" panose="02040503050406030204" pitchFamily="18" charset="0"/>
                            <a:ea typeface="Times New Roman" panose="02020603050405020304" pitchFamily="18" charset="0"/>
                          </a:rPr>
                          <m:t>+1</m:t>
                        </m:r>
                      </m:e>
                    </m:d>
                    <m:r>
                      <a:rPr lang="en-US" sz="1800" i="1">
                        <a:effectLst/>
                        <a:latin typeface="Cambria Math" panose="02040503050406030204" pitchFamily="18" charset="0"/>
                        <a:ea typeface="Times New Roman" panose="02020603050405020304" pitchFamily="18" charset="0"/>
                      </a:rPr>
                      <m: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rPr>
                          <m:t>𝑛</m:t>
                        </m:r>
                      </m:sub>
                    </m:sSub>
                    <m:d>
                      <m:dPr>
                        <m:ctrlPr>
                          <a:rPr lang="en-US" sz="1800" i="1">
                            <a:effectLst/>
                            <a:latin typeface="Cambria Math" panose="02040503050406030204" pitchFamily="18" charset="0"/>
                            <a:ea typeface="Times New Roman" panose="02020603050405020304" pitchFamily="18" charset="0"/>
                          </a:rPr>
                        </m:ctrlPr>
                      </m:dPr>
                      <m:e>
                        <m:sSubSup>
                          <m:sSubSupPr>
                            <m:ctrlPr>
                              <a:rPr lang="en-US" sz="1800" i="1">
                                <a:effectLst/>
                                <a:latin typeface="Cambria Math" panose="02040503050406030204" pitchFamily="18" charset="0"/>
                                <a:ea typeface="Times New Roman" panose="02020603050405020304" pitchFamily="18" charset="0"/>
                              </a:rPr>
                            </m:ctrlPr>
                          </m:sSubSupPr>
                          <m:e>
                            <m:r>
                              <a:rPr lang="en-US" sz="1800" i="1">
                                <a:effectLst/>
                                <a:latin typeface="Cambria Math" panose="02040503050406030204" pitchFamily="18" charset="0"/>
                                <a:ea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rPr>
                              <m:t>𝑛</m:t>
                            </m:r>
                          </m:sub>
                          <m:sup>
                            <m:r>
                              <a:rPr lang="en-US" sz="1800" i="1">
                                <a:effectLst/>
                                <a:latin typeface="Cambria Math" panose="02040503050406030204" pitchFamily="18" charset="0"/>
                                <a:ea typeface="Times New Roman" panose="02020603050405020304" pitchFamily="18" charset="0"/>
                              </a:rPr>
                              <m:t>2</m:t>
                            </m:r>
                          </m:sup>
                        </m:sSubSup>
                        <m:r>
                          <a:rPr lang="en-US" sz="1800" i="1">
                            <a:effectLst/>
                            <a:latin typeface="Cambria Math" panose="02040503050406030204" pitchFamily="18" charset="0"/>
                            <a:ea typeface="Times New Roman" panose="02020603050405020304" pitchFamily="18" charset="0"/>
                          </a:rPr>
                          <m:t>−3∙</m:t>
                        </m:r>
                        <m:d>
                          <m:dPr>
                            <m:ctrlPr>
                              <a:rPr lang="en-US" sz="1800" i="1">
                                <a:effectLst/>
                                <a:latin typeface="Cambria Math" panose="02040503050406030204" pitchFamily="18" charset="0"/>
                                <a:ea typeface="Times New Roman" panose="02020603050405020304" pitchFamily="18" charset="0"/>
                              </a:rPr>
                            </m:ctrlPr>
                          </m:dPr>
                          <m:e>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rPr>
                                  <m:t>𝑛</m:t>
                                </m:r>
                              </m:sub>
                            </m:sSub>
                            <m:r>
                              <a:rPr lang="en-US" sz="1800" i="1">
                                <a:effectLst/>
                                <a:latin typeface="Cambria Math" panose="02040503050406030204" pitchFamily="18" charset="0"/>
                                <a:ea typeface="Times New Roman" panose="02020603050405020304" pitchFamily="18" charset="0"/>
                              </a:rPr>
                              <m:t>−1</m:t>
                            </m:r>
                          </m:e>
                        </m:d>
                      </m:e>
                    </m:d>
                    <m:r>
                      <a:rPr lang="en-US" sz="1800" i="1">
                        <a:effectLst/>
                        <a:latin typeface="Cambria Math" panose="02040503050406030204" pitchFamily="18" charset="0"/>
                        <a:ea typeface="Times New Roman" panose="02020603050405020304" pitchFamily="18" charset="0"/>
                      </a:rPr>
                      <m: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rPr>
                          <m:t>𝑛</m:t>
                        </m:r>
                      </m:sub>
                    </m:sSub>
                    <m:d>
                      <m:dPr>
                        <m:ctrlPr>
                          <a:rPr lang="en-US" sz="1800" i="1">
                            <a:effectLst/>
                            <a:latin typeface="Cambria Math" panose="02040503050406030204" pitchFamily="18" charset="0"/>
                            <a:ea typeface="Times New Roman" panose="02020603050405020304" pitchFamily="18" charset="0"/>
                          </a:rPr>
                        </m:ctrlPr>
                      </m:dPr>
                      <m:e>
                        <m:sSubSup>
                          <m:sSubSupPr>
                            <m:ctrlPr>
                              <a:rPr lang="en-US" sz="1800" i="1">
                                <a:effectLst/>
                                <a:latin typeface="Cambria Math" panose="02040503050406030204" pitchFamily="18" charset="0"/>
                                <a:ea typeface="Times New Roman" panose="02020603050405020304" pitchFamily="18" charset="0"/>
                              </a:rPr>
                            </m:ctrlPr>
                          </m:sSubSupPr>
                          <m:e>
                            <m:r>
                              <a:rPr lang="en-US" sz="1800" i="1">
                                <a:effectLst/>
                                <a:latin typeface="Cambria Math" panose="02040503050406030204" pitchFamily="18" charset="0"/>
                                <a:ea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rPr>
                              <m:t>𝑛</m:t>
                            </m:r>
                          </m:sub>
                          <m:sup>
                            <m:r>
                              <a:rPr lang="en-US" sz="1800" i="1">
                                <a:effectLst/>
                                <a:latin typeface="Cambria Math" panose="02040503050406030204" pitchFamily="18" charset="0"/>
                                <a:ea typeface="Times New Roman" panose="02020603050405020304" pitchFamily="18" charset="0"/>
                              </a:rPr>
                              <m:t>2</m:t>
                            </m:r>
                          </m:sup>
                        </m:sSubSup>
                        <m:r>
                          <a:rPr lang="en-US" sz="1800" i="1">
                            <a:effectLst/>
                            <a:latin typeface="Cambria Math" panose="02040503050406030204" pitchFamily="18" charset="0"/>
                            <a:ea typeface="Times New Roman" panose="02020603050405020304" pitchFamily="18" charset="0"/>
                          </a:rPr>
                          <m:t>−3</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rPr>
                              <m:t>𝑛</m:t>
                            </m:r>
                          </m:sub>
                        </m:sSub>
                        <m:r>
                          <a:rPr lang="en-US" sz="1800" i="1">
                            <a:effectLst/>
                            <a:latin typeface="Cambria Math" panose="02040503050406030204" pitchFamily="18" charset="0"/>
                            <a:ea typeface="Times New Roman" panose="02020603050405020304" pitchFamily="18" charset="0"/>
                          </a:rPr>
                          <m:t>+3</m:t>
                        </m:r>
                      </m:e>
                    </m:d>
                  </m:oMath>
                </a14:m>
                <a:r>
                  <a:rPr lang="en-US" sz="1800" dirty="0">
                    <a:effectLst/>
                    <a:latin typeface="Times New Roman" panose="02020603050405020304" pitchFamily="18" charset="0"/>
                    <a:ea typeface="Times New Roman" panose="02020603050405020304" pitchFamily="18" charset="0"/>
                  </a:rPr>
                  <a:t>. Note that </a:t>
                </a:r>
                <a14:m>
                  <m:oMath xmlns:m="http://schemas.openxmlformats.org/officeDocument/2006/math">
                    <m:r>
                      <a:rPr lang="en-US" sz="1800" i="1">
                        <a:effectLst/>
                        <a:latin typeface="Cambria Math" panose="02040503050406030204" pitchFamily="18" charset="0"/>
                        <a:ea typeface="Times New Roman" panose="02020603050405020304" pitchFamily="18" charset="0"/>
                      </a:rPr>
                      <m:t>3|</m:t>
                    </m:r>
                    <m:d>
                      <m:dPr>
                        <m:ctrlPr>
                          <a:rPr lang="en-US" sz="1800" i="1">
                            <a:effectLst/>
                            <a:latin typeface="Cambria Math" panose="02040503050406030204" pitchFamily="18" charset="0"/>
                            <a:ea typeface="Times New Roman" panose="02020603050405020304" pitchFamily="18" charset="0"/>
                          </a:rPr>
                        </m:ctrlPr>
                      </m:dPr>
                      <m:e>
                        <m:sSubSup>
                          <m:sSubSupPr>
                            <m:ctrlPr>
                              <a:rPr lang="en-US" sz="1800" i="1">
                                <a:effectLst/>
                                <a:latin typeface="Cambria Math" panose="02040503050406030204" pitchFamily="18" charset="0"/>
                                <a:ea typeface="Times New Roman" panose="02020603050405020304" pitchFamily="18" charset="0"/>
                              </a:rPr>
                            </m:ctrlPr>
                          </m:sSubSupPr>
                          <m:e>
                            <m:r>
                              <a:rPr lang="en-US" sz="1800" i="1">
                                <a:effectLst/>
                                <a:latin typeface="Cambria Math" panose="02040503050406030204" pitchFamily="18" charset="0"/>
                                <a:ea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rPr>
                              <m:t>𝑛</m:t>
                            </m:r>
                          </m:sub>
                          <m:sup>
                            <m:r>
                              <a:rPr lang="en-US" sz="1800" i="1">
                                <a:effectLst/>
                                <a:latin typeface="Cambria Math" panose="02040503050406030204" pitchFamily="18" charset="0"/>
                                <a:ea typeface="Times New Roman" panose="02020603050405020304" pitchFamily="18" charset="0"/>
                              </a:rPr>
                              <m:t>2</m:t>
                            </m:r>
                          </m:sup>
                        </m:sSubSup>
                        <m:r>
                          <a:rPr lang="en-US" sz="1800" i="1">
                            <a:effectLst/>
                            <a:latin typeface="Cambria Math" panose="02040503050406030204" pitchFamily="18" charset="0"/>
                            <a:ea typeface="Times New Roman" panose="02020603050405020304" pitchFamily="18" charset="0"/>
                          </a:rPr>
                          <m:t>−3</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rPr>
                              <m:t>𝑛</m:t>
                            </m:r>
                          </m:sub>
                        </m:sSub>
                        <m:r>
                          <a:rPr lang="en-US" sz="1800" i="1">
                            <a:effectLst/>
                            <a:latin typeface="Cambria Math" panose="02040503050406030204" pitchFamily="18" charset="0"/>
                            <a:ea typeface="Times New Roman" panose="02020603050405020304" pitchFamily="18" charset="0"/>
                          </a:rPr>
                          <m:t>+3</m:t>
                        </m:r>
                      </m:e>
                    </m:d>
                  </m:oMath>
                </a14:m>
                <a:r>
                  <a:rPr lang="en-US" sz="1800" dirty="0">
                    <a:effectLst/>
                    <a:latin typeface="Times New Roman" panose="02020603050405020304" pitchFamily="18" charset="0"/>
                    <a:ea typeface="Times New Roman" panose="02020603050405020304" pitchFamily="18" charset="0"/>
                  </a:rPr>
                  <a:t> but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2</m:t>
                        </m:r>
                      </m:sup>
                    </m:sSup>
                    <m:r>
                      <a:rPr lang="en-US" sz="1800" i="1">
                        <a:effectLst/>
                        <a:latin typeface="Cambria Math" panose="02040503050406030204" pitchFamily="18" charset="0"/>
                        <a:ea typeface="Times New Roman" panose="02020603050405020304" pitchFamily="18" charset="0"/>
                      </a:rPr>
                      <m:t>∤</m:t>
                    </m:r>
                    <m:d>
                      <m:dPr>
                        <m:ctrlPr>
                          <a:rPr lang="en-US" sz="1800" i="1">
                            <a:effectLst/>
                            <a:latin typeface="Cambria Math" panose="02040503050406030204" pitchFamily="18" charset="0"/>
                            <a:ea typeface="Times New Roman" panose="02020603050405020304" pitchFamily="18" charset="0"/>
                          </a:rPr>
                        </m:ctrlPr>
                      </m:dPr>
                      <m:e>
                        <m:sSubSup>
                          <m:sSubSupPr>
                            <m:ctrlPr>
                              <a:rPr lang="en-US" sz="1800" i="1">
                                <a:effectLst/>
                                <a:latin typeface="Cambria Math" panose="02040503050406030204" pitchFamily="18" charset="0"/>
                                <a:ea typeface="Times New Roman" panose="02020603050405020304" pitchFamily="18" charset="0"/>
                              </a:rPr>
                            </m:ctrlPr>
                          </m:sSubSupPr>
                          <m:e>
                            <m:r>
                              <a:rPr lang="en-US" sz="1800" i="1">
                                <a:effectLst/>
                                <a:latin typeface="Cambria Math" panose="02040503050406030204" pitchFamily="18" charset="0"/>
                                <a:ea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rPr>
                              <m:t>𝑛</m:t>
                            </m:r>
                          </m:sub>
                          <m:sup>
                            <m:r>
                              <a:rPr lang="en-US" sz="1800" i="1">
                                <a:effectLst/>
                                <a:latin typeface="Cambria Math" panose="02040503050406030204" pitchFamily="18" charset="0"/>
                                <a:ea typeface="Times New Roman" panose="02020603050405020304" pitchFamily="18" charset="0"/>
                              </a:rPr>
                              <m:t>2</m:t>
                            </m:r>
                          </m:sup>
                        </m:sSubSup>
                        <m:r>
                          <a:rPr lang="en-US" sz="1800" i="1">
                            <a:effectLst/>
                            <a:latin typeface="Cambria Math" panose="02040503050406030204" pitchFamily="18" charset="0"/>
                            <a:ea typeface="Times New Roman" panose="02020603050405020304" pitchFamily="18" charset="0"/>
                          </a:rPr>
                          <m:t>−3</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rPr>
                              <m:t>𝑛</m:t>
                            </m:r>
                          </m:sub>
                        </m:sSub>
                        <m:r>
                          <a:rPr lang="en-US" sz="1800" i="1">
                            <a:effectLst/>
                            <a:latin typeface="Cambria Math" panose="02040503050406030204" pitchFamily="18" charset="0"/>
                            <a:ea typeface="Times New Roman" panose="02020603050405020304" pitchFamily="18" charset="0"/>
                          </a:rPr>
                          <m:t>+3</m:t>
                        </m:r>
                      </m:e>
                    </m:d>
                  </m:oMath>
                </a14:m>
                <a:r>
                  <a:rPr lang="en-US" sz="1800" dirty="0">
                    <a:effectLst/>
                    <a:latin typeface="Times New Roman" panose="02020603050405020304" pitchFamily="18" charset="0"/>
                    <a:ea typeface="Times New Roman" panose="02020603050405020304" pitchFamily="18" charset="0"/>
                  </a:rPr>
                  <a:t>. Therefore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𝑛</m:t>
                        </m:r>
                        <m:r>
                          <a:rPr lang="en-US" sz="1800" i="1">
                            <a:effectLst/>
                            <a:latin typeface="Cambria Math" panose="02040503050406030204" pitchFamily="18" charset="0"/>
                            <a:ea typeface="Cambria Math" panose="02040503050406030204" pitchFamily="18" charset="0"/>
                          </a:rPr>
                          <m:t>+2</m:t>
                        </m:r>
                      </m:sup>
                    </m:sSup>
                    <m:r>
                      <a:rPr lang="en-US" sz="1800" i="1">
                        <a:effectLst/>
                        <a:latin typeface="Cambria Math" panose="02040503050406030204" pitchFamily="18" charset="0"/>
                        <a:ea typeface="Times New Roman" panose="02020603050405020304" pitchFamily="18" charset="0"/>
                      </a:rPr>
                      <m: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b>
                    </m:sSub>
                  </m:oMath>
                </a14:m>
                <a:r>
                  <a:rPr lang="en-US" sz="1800" dirty="0">
                    <a:effectLst/>
                    <a:latin typeface="Times New Roman" panose="02020603050405020304" pitchFamily="18" charset="0"/>
                    <a:ea typeface="Times New Roman" panose="02020603050405020304" pitchFamily="18" charset="0"/>
                  </a:rPr>
                  <a:t>, but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𝑛</m:t>
                        </m:r>
                        <m:r>
                          <a:rPr lang="en-US" sz="1800" i="1">
                            <a:effectLst/>
                            <a:latin typeface="Cambria Math" panose="02040503050406030204" pitchFamily="18" charset="0"/>
                            <a:ea typeface="Cambria Math" panose="02040503050406030204" pitchFamily="18" charset="0"/>
                          </a:rPr>
                          <m:t>+3</m:t>
                        </m:r>
                      </m:sup>
                    </m:sSup>
                    <m:r>
                      <a:rPr lang="en-US" sz="1800" i="1">
                        <a:effectLst/>
                        <a:latin typeface="Cambria Math" panose="02040503050406030204" pitchFamily="18" charset="0"/>
                        <a:ea typeface="Times New Roman" panose="02020603050405020304" pitchFamily="18" charset="0"/>
                      </a:rPr>
                      <m: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b>
                    </m:sSub>
                  </m:oMath>
                </a14:m>
                <a:r>
                  <a:rPr lang="en-US" sz="1800" dirty="0">
                    <a:effectLst/>
                    <a:latin typeface="Times New Roman" panose="02020603050405020304" pitchFamily="18" charset="0"/>
                    <a:ea typeface="Times New Roman" panose="02020603050405020304" pitchFamily="18" charset="0"/>
                  </a:rPr>
                  <a:t>.</a:t>
                </a:r>
              </a:p>
              <a:p>
                <a:pPr marL="0" marR="0" indent="0" algn="just">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r>
                  <a:rPr lang="en-US" sz="1800" b="1" dirty="0">
                    <a:effectLst/>
                    <a:latin typeface="Times New Roman" panose="02020603050405020304" pitchFamily="18" charset="0"/>
                    <a:ea typeface="Times New Roman" panose="02020603050405020304" pitchFamily="18" charset="0"/>
                  </a:rPr>
                  <a:t>Lemma 3.2.</a:t>
                </a:r>
                <a:r>
                  <a:rPr lang="en-US" sz="1800" dirty="0">
                    <a:effectLst/>
                    <a:latin typeface="Times New Roman" panose="02020603050405020304" pitchFamily="18" charset="0"/>
                    <a:ea typeface="Times New Roman" panose="02020603050405020304" pitchFamily="18" charset="0"/>
                  </a:rPr>
                  <a:t> If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𝑘</m:t>
                    </m:r>
                  </m:oMath>
                </a14:m>
                <a:r>
                  <a:rPr lang="en-US" sz="1800" dirty="0">
                    <a:effectLst/>
                    <a:latin typeface="Times New Roman" panose="02020603050405020304" pitchFamily="18" charset="0"/>
                    <a:ea typeface="Times New Roman" panose="02020603050405020304" pitchFamily="18" charset="0"/>
                  </a:rPr>
                  <a:t> is any positive integer then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𝑘</m:t>
                        </m:r>
                      </m:sup>
                    </m:sSup>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2∙</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𝑘</m:t>
                            </m:r>
                            <m:r>
                              <a:rPr lang="en-US" sz="1800" i="1">
                                <a:effectLst/>
                                <a:latin typeface="Cambria Math" panose="02040503050406030204" pitchFamily="18" charset="0"/>
                                <a:ea typeface="Cambria Math" panose="02040503050406030204" pitchFamily="18" charset="0"/>
                              </a:rPr>
                              <m:t>−1</m:t>
                            </m:r>
                          </m:sup>
                        </m:sSup>
                      </m:sup>
                    </m:sSup>
                    <m:r>
                      <a:rPr lang="en-US" sz="1800" i="1">
                        <a:effectLst/>
                        <a:latin typeface="Cambria Math" panose="02040503050406030204" pitchFamily="18" charset="0"/>
                        <a:ea typeface="Times New Roman" panose="02020603050405020304" pitchFamily="18" charset="0"/>
                      </a:rPr>
                      <m:t>−1</m:t>
                    </m:r>
                  </m:oMath>
                </a14:m>
                <a:r>
                  <a:rPr lang="en-US" sz="1800" dirty="0">
                    <a:effectLst/>
                    <a:latin typeface="Times New Roman" panose="02020603050405020304" pitchFamily="18" charset="0"/>
                    <a:ea typeface="Times New Roman" panose="02020603050405020304" pitchFamily="18" charset="0"/>
                  </a:rPr>
                  <a:t>, but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𝑘</m:t>
                        </m:r>
                        <m:r>
                          <a:rPr lang="en-US" sz="1800" i="1">
                            <a:effectLst/>
                            <a:latin typeface="Cambria Math" panose="02040503050406030204" pitchFamily="18" charset="0"/>
                            <a:ea typeface="Cambria Math" panose="02040503050406030204" pitchFamily="18" charset="0"/>
                          </a:rPr>
                          <m:t>+1</m:t>
                        </m:r>
                      </m:sup>
                    </m:sSup>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2∙</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𝑘</m:t>
                            </m:r>
                            <m:r>
                              <a:rPr lang="en-US" sz="1800" i="1">
                                <a:effectLst/>
                                <a:latin typeface="Cambria Math" panose="02040503050406030204" pitchFamily="18" charset="0"/>
                                <a:ea typeface="Cambria Math" panose="02040503050406030204" pitchFamily="18" charset="0"/>
                              </a:rPr>
                              <m:t>−1</m:t>
                            </m:r>
                          </m:sup>
                        </m:sSup>
                      </m:sup>
                    </m:sSup>
                    <m:r>
                      <a:rPr lang="en-US" sz="1800" i="1">
                        <a:effectLst/>
                        <a:latin typeface="Cambria Math" panose="02040503050406030204" pitchFamily="18" charset="0"/>
                        <a:ea typeface="Times New Roman" panose="02020603050405020304" pitchFamily="18" charset="0"/>
                      </a:rPr>
                      <m:t>−1</m:t>
                    </m:r>
                  </m:oMath>
                </a14:m>
                <a:r>
                  <a:rPr lang="en-US" sz="1800" dirty="0">
                    <a:effectLst/>
                    <a:latin typeface="Times New Roman" panose="02020603050405020304" pitchFamily="18" charset="0"/>
                    <a:ea typeface="Times New Roman" panose="02020603050405020304" pitchFamily="18" charset="0"/>
                  </a:rPr>
                  <a:t>.</a:t>
                </a:r>
              </a:p>
              <a:p>
                <a:pPr marL="0" marR="0" indent="0" algn="just">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r>
                  <a:rPr lang="en-US" sz="1800" b="1" dirty="0">
                    <a:effectLst/>
                    <a:latin typeface="Times New Roman" panose="02020603050405020304" pitchFamily="18" charset="0"/>
                    <a:ea typeface="Times New Roman" panose="02020603050405020304" pitchFamily="18" charset="0"/>
                  </a:rPr>
                  <a:t>Proof.</a:t>
                </a:r>
                <a:r>
                  <a:rPr lang="en-US" sz="1800" dirty="0">
                    <a:effectLst/>
                    <a:latin typeface="Times New Roman" panose="02020603050405020304" pitchFamily="18" charset="0"/>
                    <a:ea typeface="Times New Roman" panose="02020603050405020304" pitchFamily="18" charset="0"/>
                  </a:rPr>
                  <a:t> Since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2∙</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𝑘</m:t>
                            </m:r>
                            <m:r>
                              <a:rPr lang="en-US" sz="1800" i="1">
                                <a:effectLst/>
                                <a:latin typeface="Cambria Math" panose="02040503050406030204" pitchFamily="18" charset="0"/>
                                <a:ea typeface="Cambria Math" panose="02040503050406030204" pitchFamily="18" charset="0"/>
                              </a:rPr>
                              <m:t>−1</m:t>
                            </m:r>
                          </m:sup>
                        </m:sSup>
                      </m:sup>
                    </m:sSup>
                    <m:r>
                      <a:rPr lang="en-US" sz="1800" i="1">
                        <a:effectLst/>
                        <a:latin typeface="Cambria Math" panose="02040503050406030204" pitchFamily="18" charset="0"/>
                        <a:ea typeface="Times New Roman" panose="02020603050405020304" pitchFamily="18" charset="0"/>
                      </a:rPr>
                      <m:t>−1=</m:t>
                    </m:r>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𝑘</m:t>
                                </m:r>
                                <m:r>
                                  <a:rPr lang="en-US" sz="1800" i="1">
                                    <a:effectLst/>
                                    <a:latin typeface="Cambria Math" panose="02040503050406030204" pitchFamily="18" charset="0"/>
                                    <a:ea typeface="Cambria Math" panose="02040503050406030204" pitchFamily="18" charset="0"/>
                                  </a:rPr>
                                  <m:t>−1</m:t>
                                </m:r>
                              </m:sup>
                            </m:sSup>
                          </m:sup>
                        </m:sSup>
                        <m:r>
                          <a:rPr lang="en-US" sz="1800" i="1">
                            <a:effectLst/>
                            <a:latin typeface="Cambria Math" panose="02040503050406030204" pitchFamily="18" charset="0"/>
                            <a:ea typeface="Times New Roman" panose="02020603050405020304" pitchFamily="18" charset="0"/>
                          </a:rPr>
                          <m:t>−1</m:t>
                        </m:r>
                      </m:e>
                    </m:d>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𝑘</m:t>
                                </m:r>
                                <m:r>
                                  <a:rPr lang="en-US" sz="1800" i="1">
                                    <a:effectLst/>
                                    <a:latin typeface="Cambria Math" panose="02040503050406030204" pitchFamily="18" charset="0"/>
                                    <a:ea typeface="Cambria Math" panose="02040503050406030204" pitchFamily="18" charset="0"/>
                                  </a:rPr>
                                  <m:t>−1</m:t>
                                </m:r>
                              </m:sup>
                            </m:sSup>
                          </m:sup>
                        </m:sSup>
                        <m:r>
                          <a:rPr lang="en-US" sz="1800" i="1">
                            <a:effectLst/>
                            <a:latin typeface="Cambria Math" panose="02040503050406030204" pitchFamily="18" charset="0"/>
                            <a:ea typeface="Times New Roman" panose="02020603050405020304" pitchFamily="18" charset="0"/>
                          </a:rPr>
                          <m:t>+1</m:t>
                        </m:r>
                      </m:e>
                    </m:d>
                  </m:oMath>
                </a14:m>
                <a:r>
                  <a:rPr lang="en-US" sz="1800" dirty="0">
                    <a:effectLst/>
                    <a:latin typeface="Times New Roman" panose="02020603050405020304" pitchFamily="18" charset="0"/>
                    <a:ea typeface="Times New Roman" panose="02020603050405020304" pitchFamily="18" charset="0"/>
                  </a:rPr>
                  <a:t> and </a:t>
                </a:r>
                <a14:m>
                  <m:oMath xmlns:m="http://schemas.openxmlformats.org/officeDocument/2006/math">
                    <m:r>
                      <a:rPr lang="en-US" sz="1800" i="1">
                        <a:effectLst/>
                        <a:latin typeface="Cambria Math" panose="02040503050406030204" pitchFamily="18" charset="0"/>
                        <a:ea typeface="Times New Roman" panose="02020603050405020304" pitchFamily="18" charset="0"/>
                      </a:rPr>
                      <m:t>3∤</m:t>
                    </m:r>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𝑘</m:t>
                                </m:r>
                                <m:r>
                                  <a:rPr lang="en-US" sz="1800" i="1">
                                    <a:effectLst/>
                                    <a:latin typeface="Cambria Math" panose="02040503050406030204" pitchFamily="18" charset="0"/>
                                    <a:ea typeface="Cambria Math" panose="02040503050406030204" pitchFamily="18" charset="0"/>
                                  </a:rPr>
                                  <m:t>−1</m:t>
                                </m:r>
                              </m:sup>
                            </m:sSup>
                          </m:sup>
                        </m:sSup>
                        <m:r>
                          <a:rPr lang="en-US" sz="1800" i="1">
                            <a:effectLst/>
                            <a:latin typeface="Cambria Math" panose="02040503050406030204" pitchFamily="18" charset="0"/>
                            <a:ea typeface="Times New Roman" panose="02020603050405020304" pitchFamily="18" charset="0"/>
                          </a:rPr>
                          <m:t>−1</m:t>
                        </m:r>
                      </m:e>
                    </m:d>
                  </m:oMath>
                </a14:m>
                <a:r>
                  <a:rPr lang="en-US" sz="1800" dirty="0">
                    <a:effectLst/>
                    <a:latin typeface="Times New Roman" panose="02020603050405020304" pitchFamily="18" charset="0"/>
                    <a:ea typeface="Times New Roman" panose="02020603050405020304" pitchFamily="18" charset="0"/>
                  </a:rPr>
                  <a:t> , this easily follows from Lemma 3.1.</a:t>
                </a:r>
              </a:p>
              <a:p>
                <a:pPr marL="0" indent="0">
                  <a:buNone/>
                </a:pPr>
                <a:endParaRPr lang="en-US" dirty="0"/>
              </a:p>
            </p:txBody>
          </p:sp>
        </mc:Choice>
        <mc:Fallback xmlns="">
          <p:sp>
            <p:nvSpPr>
              <p:cNvPr id="3" name="Content Placeholder 2">
                <a:extLst>
                  <a:ext uri="{FF2B5EF4-FFF2-40B4-BE49-F238E27FC236}">
                    <a16:creationId xmlns:a16="http://schemas.microsoft.com/office/drawing/2014/main" id="{282C56AB-F2FF-E967-0F7C-1B942D9264FE}"/>
                  </a:ext>
                </a:extLst>
              </p:cNvPr>
              <p:cNvSpPr>
                <a:spLocks noGrp="1" noRot="1" noChangeAspect="1" noMove="1" noResize="1" noEditPoints="1" noAdjustHandles="1" noChangeArrowheads="1" noChangeShapeType="1" noTextEdit="1"/>
              </p:cNvSpPr>
              <p:nvPr>
                <p:ph idx="1"/>
              </p:nvPr>
            </p:nvSpPr>
            <p:spPr>
              <a:blipFill>
                <a:blip r:embed="rId2"/>
                <a:stretch>
                  <a:fillRect l="-522" r="-464"/>
                </a:stretch>
              </a:blipFill>
            </p:spPr>
            <p:txBody>
              <a:bodyPr/>
              <a:lstStyle/>
              <a:p>
                <a:r>
                  <a:rPr lang="en-US">
                    <a:noFill/>
                  </a:rPr>
                  <a:t> </a:t>
                </a:r>
              </a:p>
            </p:txBody>
          </p:sp>
        </mc:Fallback>
      </mc:AlternateContent>
    </p:spTree>
    <p:extLst>
      <p:ext uri="{BB962C8B-B14F-4D97-AF65-F5344CB8AC3E}">
        <p14:creationId xmlns:p14="http://schemas.microsoft.com/office/powerpoint/2010/main" val="22833760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81A17-CF06-7C6D-C371-DE31FFC4DD05}"/>
              </a:ext>
            </a:extLst>
          </p:cNvPr>
          <p:cNvSpPr>
            <a:spLocks noGrp="1"/>
          </p:cNvSpPr>
          <p:nvPr>
            <p:ph type="title"/>
          </p:nvPr>
        </p:nvSpPr>
        <p:spPr/>
        <p:txBody>
          <a:bodyPr/>
          <a:lstStyle/>
          <a:p>
            <a:r>
              <a:rPr lang="en-US" b="1" dirty="0">
                <a:latin typeface="Times New Roman" panose="02020603050405020304" pitchFamily="18" charset="0"/>
                <a:ea typeface="Times New Roman" panose="02020603050405020304" pitchFamily="18" charset="0"/>
              </a:rPr>
              <a:t>Note</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BE0875CE-5645-78FB-D2FB-56A20F886ADA}"/>
                  </a:ext>
                </a:extLst>
              </p:cNvPr>
              <p:cNvSpPr>
                <a:spLocks noGrp="1"/>
              </p:cNvSpPr>
              <p:nvPr>
                <p:ph idx="1"/>
              </p:nvPr>
            </p:nvSpPr>
            <p:spPr/>
            <p:txBody>
              <a:bodyPr/>
              <a:lstStyle/>
              <a:p>
                <a:pPr marL="0" indent="0">
                  <a:buNone/>
                </a:pPr>
                <a:r>
                  <a:rPr lang="en-US" sz="1800" dirty="0">
                    <a:effectLst/>
                    <a:latin typeface="Times New Roman" panose="02020603050405020304" pitchFamily="18" charset="0"/>
                    <a:ea typeface="Times New Roman" panose="02020603050405020304" pitchFamily="18" charset="0"/>
                  </a:rPr>
                  <a:t>We could also use the special case of Euler’s Theorem, which says that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𝜑</m:t>
                        </m:r>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e>
                        </m:d>
                      </m:sup>
                    </m:sSup>
                    <m:r>
                      <a:rPr lang="en-US" sz="1800" i="1">
                        <a:effectLst/>
                        <a:latin typeface="Cambria Math" panose="02040503050406030204" pitchFamily="18" charset="0"/>
                        <a:ea typeface="Times New Roman" panose="02020603050405020304" pitchFamily="18" charset="0"/>
                      </a:rPr>
                      <m:t>≡1 (</m:t>
                    </m:r>
                    <m:r>
                      <a:rPr lang="en-US" sz="1800" i="1">
                        <a:effectLst/>
                        <a:latin typeface="Cambria Math" panose="02040503050406030204" pitchFamily="18" charset="0"/>
                        <a:ea typeface="Times New Roman" panose="02020603050405020304" pitchFamily="18" charset="0"/>
                      </a:rPr>
                      <m:t>𝑚𝑜𝑑</m:t>
                    </m:r>
                    <m:r>
                      <a:rPr lang="en-US" sz="1800" i="1">
                        <a:effectLst/>
                        <a:latin typeface="Cambria Math" panose="02040503050406030204" pitchFamily="18" charset="0"/>
                        <a:ea typeface="Times New Roman" panose="02020603050405020304" pitchFamily="18" charset="0"/>
                      </a:rPr>
                      <m:t> </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r>
                      <a:rPr lang="en-US" sz="1800" i="1">
                        <a:effectLst/>
                        <a:latin typeface="Cambria Math" panose="02040503050406030204" pitchFamily="18" charset="0"/>
                        <a:ea typeface="Times New Roman" panose="02020603050405020304" pitchFamily="18" charset="0"/>
                      </a:rPr>
                      <m:t>)</m:t>
                    </m:r>
                  </m:oMath>
                </a14:m>
                <a:r>
                  <a:rPr lang="en-US" sz="1800" dirty="0">
                    <a:effectLst/>
                    <a:latin typeface="Times New Roman" panose="02020603050405020304" pitchFamily="18" charset="0"/>
                    <a:ea typeface="Times New Roman" panose="02020603050405020304" pitchFamily="18" charset="0"/>
                  </a:rPr>
                  <a:t>, and the fact that </a:t>
                </a:r>
                <a14:m>
                  <m:oMath xmlns:m="http://schemas.openxmlformats.org/officeDocument/2006/math">
                    <m:r>
                      <a:rPr lang="en-US" sz="1800" i="1">
                        <a:effectLst/>
                        <a:latin typeface="Cambria Math" panose="02040503050406030204" pitchFamily="18" charset="0"/>
                        <a:ea typeface="Times New Roman" panose="02020603050405020304" pitchFamily="18" charset="0"/>
                      </a:rPr>
                      <m:t>𝜑</m:t>
                    </m:r>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e>
                    </m:d>
                    <m:r>
                      <a:rPr lang="en-US" sz="1800" i="1">
                        <a:effectLst/>
                        <a:latin typeface="Cambria Math" panose="02040503050406030204" pitchFamily="18" charset="0"/>
                        <a:ea typeface="Times New Roman" panose="02020603050405020304" pitchFamily="18" charset="0"/>
                      </a:rPr>
                      <m:t>=2∙</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𝑛</m:t>
                        </m:r>
                      </m:sup>
                    </m:sSup>
                  </m:oMath>
                </a14:m>
                <a:r>
                  <a:rPr lang="en-US" sz="1800" dirty="0">
                    <a:effectLst/>
                    <a:latin typeface="Times New Roman" panose="02020603050405020304" pitchFamily="18" charset="0"/>
                    <a:ea typeface="Times New Roman" panose="02020603050405020304" pitchFamily="18" charset="0"/>
                  </a:rPr>
                  <a:t>. Here </a:t>
                </a:r>
                <a14:m>
                  <m:oMath xmlns:m="http://schemas.openxmlformats.org/officeDocument/2006/math">
                    <m:r>
                      <a:rPr lang="en-US" sz="1800" i="1">
                        <a:effectLst/>
                        <a:latin typeface="Cambria Math" panose="02040503050406030204" pitchFamily="18" charset="0"/>
                        <a:ea typeface="Times New Roman" panose="02020603050405020304" pitchFamily="18" charset="0"/>
                      </a:rPr>
                      <m:t>𝜑</m:t>
                    </m:r>
                  </m:oMath>
                </a14:m>
                <a:r>
                  <a:rPr lang="en-US" sz="1800" dirty="0">
                    <a:effectLst/>
                    <a:latin typeface="Times New Roman" panose="02020603050405020304" pitchFamily="18" charset="0"/>
                    <a:ea typeface="Times New Roman" panose="02020603050405020304" pitchFamily="18" charset="0"/>
                  </a:rPr>
                  <a:t> is The Euler Phi-Function [6, sec. 6.3 and 7.1]. Also note that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ord</m:t>
                        </m:r>
                      </m:e>
                      <m:sub>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sub>
                    </m:sSub>
                    <m:r>
                      <a:rPr lang="en-US" sz="1800" i="1">
                        <a:effectLst/>
                        <a:latin typeface="Cambria Math" panose="02040503050406030204" pitchFamily="18" charset="0"/>
                        <a:ea typeface="Times New Roman" panose="02020603050405020304" pitchFamily="18" charset="0"/>
                      </a:rPr>
                      <m:t>2=2∙</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sup>
                    </m:sSup>
                  </m:oMath>
                </a14:m>
                <a:r>
                  <a:rPr lang="en-US" sz="1800" dirty="0">
                    <a:effectLst/>
                    <a:latin typeface="Times New Roman" panose="02020603050405020304" pitchFamily="18" charset="0"/>
                    <a:ea typeface="Times New Roman" panose="02020603050405020304" pitchFamily="18" charset="0"/>
                  </a:rPr>
                  <a:t>, which means that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rPr>
                      <m:t>=2∙</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sup>
                    </m:sSup>
                  </m:oMath>
                </a14:m>
                <a:r>
                  <a:rPr lang="en-US" sz="1800" dirty="0">
                    <a:effectLst/>
                    <a:latin typeface="Times New Roman" panose="02020603050405020304" pitchFamily="18" charset="0"/>
                    <a:ea typeface="Times New Roman" panose="02020603050405020304" pitchFamily="18" charset="0"/>
                  </a:rPr>
                  <a:t> is the least positive integer such that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𝑥</m:t>
                        </m:r>
                      </m:sup>
                    </m:sSup>
                    <m:r>
                      <a:rPr lang="en-US" sz="1800" i="1">
                        <a:effectLst/>
                        <a:latin typeface="Cambria Math" panose="02040503050406030204" pitchFamily="18" charset="0"/>
                        <a:ea typeface="Times New Roman" panose="02020603050405020304" pitchFamily="18" charset="0"/>
                      </a:rPr>
                      <m:t>≡1</m:t>
                    </m:r>
                    <m:d>
                      <m:dPr>
                        <m:ctrlPr>
                          <a:rPr lang="en-US" sz="1800" i="1">
                            <a:effectLst/>
                            <a:latin typeface="Cambria Math" panose="02040503050406030204" pitchFamily="18" charset="0"/>
                            <a:ea typeface="Times New Roman" panose="02020603050405020304" pitchFamily="18" charset="0"/>
                          </a:rPr>
                        </m:ctrlPr>
                      </m:dPr>
                      <m:e>
                        <m:r>
                          <m:rPr>
                            <m:sty m:val="p"/>
                          </m:rPr>
                          <a:rPr lang="en-US" sz="1800">
                            <a:effectLst/>
                            <a:latin typeface="Cambria Math" panose="02040503050406030204" pitchFamily="18" charset="0"/>
                            <a:ea typeface="Times New Roman" panose="02020603050405020304" pitchFamily="18" charset="0"/>
                          </a:rPr>
                          <m:t>mod</m:t>
                        </m:r>
                        <m:r>
                          <a:rPr lang="en-US" sz="1800" i="1">
                            <a:effectLst/>
                            <a:latin typeface="Cambria Math" panose="02040503050406030204" pitchFamily="18" charset="0"/>
                            <a:ea typeface="Times New Roman" panose="02020603050405020304" pitchFamily="18" charset="0"/>
                          </a:rPr>
                          <m:t> </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e>
                    </m:d>
                  </m:oMath>
                </a14:m>
                <a:r>
                  <a:rPr lang="en-US" sz="1800" dirty="0">
                    <a:effectLst/>
                    <a:latin typeface="Times New Roman" panose="02020603050405020304" pitchFamily="18" charset="0"/>
                    <a:ea typeface="Times New Roman" panose="02020603050405020304" pitchFamily="18" charset="0"/>
                  </a:rPr>
                  <a:t>. Otherwise, since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ord</m:t>
                        </m:r>
                      </m:e>
                      <m:sub>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sub>
                    </m:sSub>
                    <m:r>
                      <a:rPr lang="en-US" sz="1800" i="1">
                        <a:effectLst/>
                        <a:latin typeface="Cambria Math" panose="02040503050406030204" pitchFamily="18" charset="0"/>
                        <a:ea typeface="Times New Roman" panose="02020603050405020304" pitchFamily="18" charset="0"/>
                      </a:rPr>
                      <m:t>2|</m:t>
                    </m:r>
                    <m:r>
                      <a:rPr lang="en-US" sz="1800" i="1">
                        <a:effectLst/>
                        <a:latin typeface="Cambria Math" panose="02040503050406030204" pitchFamily="18" charset="0"/>
                        <a:ea typeface="Times New Roman" panose="02020603050405020304" pitchFamily="18" charset="0"/>
                      </a:rPr>
                      <m:t>𝜑</m:t>
                    </m:r>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e>
                    </m:d>
                  </m:oMath>
                </a14:m>
                <a:r>
                  <a:rPr lang="en-US" sz="1800" dirty="0">
                    <a:effectLst/>
                    <a:latin typeface="Times New Roman" panose="02020603050405020304" pitchFamily="18" charset="0"/>
                    <a:ea typeface="Times New Roman" panose="02020603050405020304" pitchFamily="18" charset="0"/>
                  </a:rPr>
                  <a:t> and </a:t>
                </a:r>
                <a14:m>
                  <m:oMath xmlns:m="http://schemas.openxmlformats.org/officeDocument/2006/math">
                    <m:r>
                      <a:rPr lang="en-US" sz="1800" i="1">
                        <a:effectLst/>
                        <a:latin typeface="Cambria Math" panose="02040503050406030204" pitchFamily="18" charset="0"/>
                        <a:ea typeface="Times New Roman" panose="02020603050405020304" pitchFamily="18" charset="0"/>
                      </a:rPr>
                      <m:t>𝜑</m:t>
                    </m:r>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e>
                    </m:d>
                    <m:r>
                      <a:rPr lang="en-US" sz="1800" i="1">
                        <a:effectLst/>
                        <a:latin typeface="Cambria Math" panose="02040503050406030204" pitchFamily="18" charset="0"/>
                        <a:ea typeface="Times New Roman" panose="02020603050405020304" pitchFamily="18" charset="0"/>
                      </a:rPr>
                      <m:t>=2∙</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𝑛</m:t>
                        </m:r>
                      </m:sup>
                    </m:sSup>
                  </m:oMath>
                </a14:m>
                <a:r>
                  <a:rPr lang="en-US" sz="1800" dirty="0">
                    <a:effectLst/>
                    <a:latin typeface="Times New Roman" panose="02020603050405020304" pitchFamily="18" charset="0"/>
                    <a:ea typeface="Times New Roman" panose="02020603050405020304" pitchFamily="18" charset="0"/>
                  </a:rPr>
                  <a:t>, either (I option)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ord</m:t>
                        </m:r>
                      </m:e>
                      <m:sub>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sub>
                    </m:sSub>
                    <m:r>
                      <a:rPr lang="en-US" sz="1800" i="1">
                        <a:effectLst/>
                        <a:latin typeface="Cambria Math" panose="02040503050406030204" pitchFamily="18" charset="0"/>
                        <a:ea typeface="Times New Roman" panose="02020603050405020304" pitchFamily="18" charset="0"/>
                      </a:rPr>
                      <m:t>2=</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oMath>
                </a14:m>
                <a:r>
                  <a:rPr lang="en-US" sz="1800" dirty="0">
                    <a:effectLst/>
                    <a:latin typeface="Times New Roman" panose="02020603050405020304" pitchFamily="18" charset="0"/>
                    <a:ea typeface="Times New Roman" panose="02020603050405020304" pitchFamily="18" charset="0"/>
                  </a:rPr>
                  <a:t> or (II option)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ord</m:t>
                        </m:r>
                      </m:e>
                      <m:sub>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sub>
                    </m:sSub>
                    <m:r>
                      <a:rPr lang="en-US" sz="1800" i="1">
                        <a:effectLst/>
                        <a:latin typeface="Cambria Math" panose="02040503050406030204" pitchFamily="18" charset="0"/>
                        <a:ea typeface="Times New Roman" panose="02020603050405020304" pitchFamily="18" charset="0"/>
                      </a:rPr>
                      <m:t>2=2∙</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oMath>
                </a14:m>
                <a:r>
                  <a:rPr lang="en-US" sz="1800" dirty="0">
                    <a:effectLst/>
                    <a:latin typeface="Times New Roman" panose="02020603050405020304" pitchFamily="18" charset="0"/>
                    <a:ea typeface="Times New Roman" panose="02020603050405020304" pitchFamily="18" charset="0"/>
                  </a:rPr>
                  <a:t> for some </a:t>
                </a:r>
                <a14:m>
                  <m:oMath xmlns:m="http://schemas.openxmlformats.org/officeDocument/2006/math">
                    <m:r>
                      <a:rPr lang="en-US" sz="1800" i="1">
                        <a:effectLst/>
                        <a:latin typeface="Cambria Math" panose="02040503050406030204" pitchFamily="18" charset="0"/>
                        <a:ea typeface="Times New Roman" panose="02020603050405020304" pitchFamily="18" charset="0"/>
                      </a:rPr>
                      <m:t>0≤</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&lt;</m:t>
                    </m:r>
                    <m:r>
                      <a:rPr lang="en-US" sz="1800" i="1">
                        <a:effectLst/>
                        <a:latin typeface="Cambria Math" panose="02040503050406030204" pitchFamily="18" charset="0"/>
                        <a:ea typeface="Times New Roman" panose="02020603050405020304" pitchFamily="18" charset="0"/>
                      </a:rPr>
                      <m:t>𝑛</m:t>
                    </m:r>
                  </m:oMath>
                </a14:m>
                <a:r>
                  <a:rPr lang="en-US" sz="1800" dirty="0">
                    <a:effectLst/>
                    <a:latin typeface="Times New Roman" panose="02020603050405020304" pitchFamily="18" charset="0"/>
                    <a:ea typeface="Times New Roman" panose="02020603050405020304" pitchFamily="18" charset="0"/>
                  </a:rPr>
                  <a:t>. But </a:t>
                </a:r>
                <a14:m>
                  <m:oMath xmlns:m="http://schemas.openxmlformats.org/officeDocument/2006/math">
                    <m:r>
                      <a:rPr lang="en-US" sz="1800" i="1">
                        <a:effectLst/>
                        <a:latin typeface="Cambria Math" panose="02040503050406030204" pitchFamily="18" charset="0"/>
                        <a:ea typeface="Times New Roman" panose="02020603050405020304" pitchFamily="18" charset="0"/>
                      </a:rPr>
                      <m:t>3∤</m:t>
                    </m:r>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Cambria Math" panose="02040503050406030204" pitchFamily="18" charset="0"/>
                                  </a:rPr>
                                  <m:t>𝑘</m:t>
                                </m:r>
                              </m:sup>
                            </m:sSup>
                          </m:sup>
                        </m:sSup>
                        <m:r>
                          <a:rPr lang="en-US" sz="1800" i="1">
                            <a:effectLst/>
                            <a:latin typeface="Cambria Math" panose="02040503050406030204" pitchFamily="18" charset="0"/>
                            <a:ea typeface="Times New Roman" panose="02020603050405020304" pitchFamily="18" charset="0"/>
                          </a:rPr>
                          <m:t>−1</m:t>
                        </m:r>
                      </m:e>
                    </m:d>
                  </m:oMath>
                </a14:m>
                <a:r>
                  <a:rPr lang="en-US" sz="1800" dirty="0">
                    <a:effectLst/>
                    <a:latin typeface="Times New Roman" panose="02020603050405020304" pitchFamily="18" charset="0"/>
                    <a:ea typeface="Times New Roman" panose="02020603050405020304" pitchFamily="18" charset="0"/>
                  </a:rPr>
                  <a:t>, as mentioned earlier, so, the first option is not possible. The second option is also impossible, because in this case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2∙</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sup>
                    </m:sSup>
                    <m:r>
                      <a:rPr lang="en-US" sz="1800" i="1">
                        <a:effectLst/>
                        <a:latin typeface="Cambria Math" panose="02040503050406030204" pitchFamily="18" charset="0"/>
                        <a:ea typeface="Times New Roman" panose="02020603050405020304" pitchFamily="18" charset="0"/>
                      </a:rPr>
                      <m:t>≡1</m:t>
                    </m:r>
                    <m:d>
                      <m:dPr>
                        <m:ctrlPr>
                          <a:rPr lang="en-US" sz="1800" i="1">
                            <a:effectLst/>
                            <a:latin typeface="Cambria Math" panose="02040503050406030204" pitchFamily="18" charset="0"/>
                            <a:ea typeface="Times New Roman" panose="02020603050405020304" pitchFamily="18" charset="0"/>
                          </a:rPr>
                        </m:ctrlPr>
                      </m:dPr>
                      <m:e>
                        <m:r>
                          <m:rPr>
                            <m:sty m:val="p"/>
                          </m:rPr>
                          <a:rPr lang="en-US" sz="1800">
                            <a:effectLst/>
                            <a:latin typeface="Cambria Math" panose="02040503050406030204" pitchFamily="18" charset="0"/>
                            <a:ea typeface="Times New Roman" panose="02020603050405020304" pitchFamily="18" charset="0"/>
                          </a:rPr>
                          <m:t>mod</m:t>
                        </m:r>
                        <m:r>
                          <a:rPr lang="en-US" sz="1800" i="1">
                            <a:effectLst/>
                            <a:latin typeface="Cambria Math" panose="02040503050406030204" pitchFamily="18" charset="0"/>
                            <a:ea typeface="Times New Roman" panose="02020603050405020304" pitchFamily="18" charset="0"/>
                          </a:rPr>
                          <m:t> </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e>
                    </m:d>
                  </m:oMath>
                </a14:m>
                <a:r>
                  <a:rPr lang="en-US" sz="1800" dirty="0">
                    <a:effectLst/>
                    <a:latin typeface="Times New Roman" panose="02020603050405020304" pitchFamily="18" charset="0"/>
                    <a:ea typeface="Times New Roman" panose="02020603050405020304" pitchFamily="18" charset="0"/>
                  </a:rPr>
                  <a:t> for some </a:t>
                </a:r>
                <a14:m>
                  <m:oMath xmlns:m="http://schemas.openxmlformats.org/officeDocument/2006/math">
                    <m:r>
                      <a:rPr lang="en-US" sz="1800" i="1">
                        <a:effectLst/>
                        <a:latin typeface="Cambria Math" panose="02040503050406030204" pitchFamily="18" charset="0"/>
                        <a:ea typeface="Times New Roman" panose="02020603050405020304" pitchFamily="18" charset="0"/>
                      </a:rPr>
                      <m:t>0≤</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&lt;</m:t>
                    </m:r>
                    <m:r>
                      <a:rPr lang="en-US" sz="1800" i="1">
                        <a:effectLst/>
                        <a:latin typeface="Cambria Math" panose="02040503050406030204" pitchFamily="18" charset="0"/>
                        <a:ea typeface="Times New Roman" panose="02020603050405020304" pitchFamily="18" charset="0"/>
                      </a:rPr>
                      <m:t>𝑛</m:t>
                    </m:r>
                  </m:oMath>
                </a14:m>
                <a:r>
                  <a:rPr lang="en-US" sz="1800" dirty="0">
                    <a:effectLst/>
                    <a:latin typeface="Times New Roman" panose="02020603050405020304" pitchFamily="18" charset="0"/>
                    <a:ea typeface="Times New Roman" panose="02020603050405020304" pitchFamily="18" charset="0"/>
                  </a:rPr>
                  <a:t>. But as proved in Lemma 2 above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2∙</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sup>
                    </m:sSup>
                    <m:r>
                      <a:rPr lang="en-US" sz="1800" i="1">
                        <a:effectLst/>
                        <a:latin typeface="Cambria Math" panose="02040503050406030204" pitchFamily="18" charset="0"/>
                        <a:ea typeface="Times New Roman" panose="02020603050405020304" pitchFamily="18" charset="0"/>
                      </a:rPr>
                      <m:t>−1</m:t>
                    </m:r>
                  </m:oMath>
                </a14:m>
                <a:r>
                  <a:rPr lang="en-US" sz="1800" dirty="0">
                    <a:effectLst/>
                    <a:latin typeface="Times New Roman" panose="02020603050405020304" pitchFamily="18" charset="0"/>
                    <a:ea typeface="Times New Roman" panose="02020603050405020304" pitchFamily="18" charset="0"/>
                  </a:rPr>
                  <a:t>, therefore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2∙</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sup>
                    </m:sSup>
                    <m:r>
                      <a:rPr lang="en-US" sz="1800" i="1">
                        <a:effectLst/>
                        <a:latin typeface="Cambria Math" panose="02040503050406030204" pitchFamily="18" charset="0"/>
                        <a:ea typeface="Times New Roman" panose="02020603050405020304" pitchFamily="18" charset="0"/>
                      </a:rPr>
                      <m:t>−1</m:t>
                    </m:r>
                  </m:oMath>
                </a14:m>
                <a:r>
                  <a:rPr lang="en-US" sz="1800" dirty="0">
                    <a:effectLst/>
                    <a:latin typeface="Times New Roman" panose="02020603050405020304" pitchFamily="18" charset="0"/>
                    <a:ea typeface="Times New Roman" panose="02020603050405020304" pitchFamily="18" charset="0"/>
                  </a:rPr>
                  <a:t>, too. The equality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ord</m:t>
                        </m:r>
                      </m:e>
                      <m:sub>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sub>
                    </m:sSub>
                    <m:r>
                      <a:rPr lang="en-US" sz="1800" i="1">
                        <a:effectLst/>
                        <a:latin typeface="Cambria Math" panose="02040503050406030204" pitchFamily="18" charset="0"/>
                        <a:ea typeface="Times New Roman" panose="02020603050405020304" pitchFamily="18" charset="0"/>
                      </a:rPr>
                      <m:t>2=</m:t>
                    </m:r>
                    <m:r>
                      <a:rPr lang="en-US" sz="1800" i="1">
                        <a:effectLst/>
                        <a:latin typeface="Cambria Math" panose="02040503050406030204" pitchFamily="18" charset="0"/>
                        <a:ea typeface="Times New Roman" panose="02020603050405020304" pitchFamily="18" charset="0"/>
                      </a:rPr>
                      <m:t>𝜑</m:t>
                    </m:r>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e>
                    </m:d>
                  </m:oMath>
                </a14:m>
                <a:r>
                  <a:rPr lang="en-US" sz="1800" dirty="0">
                    <a:effectLst/>
                    <a:latin typeface="Times New Roman" panose="02020603050405020304" pitchFamily="18" charset="0"/>
                    <a:ea typeface="Times New Roman" panose="02020603050405020304" pitchFamily="18" charset="0"/>
                  </a:rPr>
                  <a:t> that we just proved means that 2 is a primitive root modulo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oMath>
                </a14:m>
                <a:r>
                  <a:rPr lang="en-US" sz="1800" dirty="0">
                    <a:effectLst/>
                    <a:latin typeface="Times New Roman" panose="02020603050405020304" pitchFamily="18" charset="0"/>
                    <a:ea typeface="Times New Roman" panose="02020603050405020304" pitchFamily="18" charset="0"/>
                  </a:rPr>
                  <a:t>. See [6, sec. 9.1] for the definition of primitive roots, the notation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ord</m:t>
                        </m:r>
                      </m:e>
                      <m:sub>
                        <m:r>
                          <a:rPr lang="en-US" sz="1800" i="1">
                            <a:effectLst/>
                            <a:latin typeface="Cambria Math" panose="02040503050406030204" pitchFamily="18" charset="0"/>
                            <a:ea typeface="Times New Roman" panose="02020603050405020304" pitchFamily="18" charset="0"/>
                          </a:rPr>
                          <m:t>𝑚</m:t>
                        </m:r>
                      </m:sub>
                    </m:sSub>
                    <m:r>
                      <a:rPr lang="en-US" sz="1800" i="1">
                        <a:effectLst/>
                        <a:latin typeface="Cambria Math" panose="02040503050406030204" pitchFamily="18" charset="0"/>
                        <a:ea typeface="Times New Roman" panose="02020603050405020304" pitchFamily="18" charset="0"/>
                      </a:rPr>
                      <m:t>𝑎</m:t>
                    </m:r>
                  </m:oMath>
                </a14:m>
                <a:r>
                  <a:rPr lang="en-US" sz="1800" dirty="0">
                    <a:effectLst/>
                    <a:latin typeface="Times New Roman" panose="02020603050405020304" pitchFamily="18" charset="0"/>
                    <a:ea typeface="Times New Roman" panose="02020603050405020304" pitchFamily="18" charset="0"/>
                  </a:rPr>
                  <a:t> (order of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𝑎</m:t>
                    </m:r>
                  </m:oMath>
                </a14:m>
                <a:r>
                  <a:rPr lang="en-US" sz="1800" dirty="0">
                    <a:effectLst/>
                    <a:latin typeface="Times New Roman" panose="02020603050405020304" pitchFamily="18" charset="0"/>
                    <a:ea typeface="Times New Roman" panose="02020603050405020304" pitchFamily="18" charset="0"/>
                  </a:rPr>
                  <a:t> modulo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𝑚</m:t>
                    </m:r>
                  </m:oMath>
                </a14:m>
                <a:r>
                  <a:rPr lang="en-US" sz="1800" dirty="0">
                    <a:effectLst/>
                    <a:latin typeface="Times New Roman" panose="02020603050405020304" pitchFamily="18" charset="0"/>
                    <a:ea typeface="Times New Roman" panose="02020603050405020304" pitchFamily="18" charset="0"/>
                  </a:rPr>
                  <a:t>) and its properties. So, we proved the following theorem that explains I Observation above.</a:t>
                </a:r>
              </a:p>
              <a:p>
                <a:pPr marL="0" indent="0">
                  <a:buNone/>
                </a:pPr>
                <a:endParaRPr lang="en-US" dirty="0"/>
              </a:p>
            </p:txBody>
          </p:sp>
        </mc:Choice>
        <mc:Fallback xmlns="">
          <p:sp>
            <p:nvSpPr>
              <p:cNvPr id="3" name="Content Placeholder 2">
                <a:extLst>
                  <a:ext uri="{FF2B5EF4-FFF2-40B4-BE49-F238E27FC236}">
                    <a16:creationId xmlns:a16="http://schemas.microsoft.com/office/drawing/2014/main" id="{BE0875CE-5645-78FB-D2FB-56A20F886ADA}"/>
                  </a:ext>
                </a:extLst>
              </p:cNvPr>
              <p:cNvSpPr>
                <a:spLocks noGrp="1" noRot="1" noChangeAspect="1" noMove="1" noResize="1" noEditPoints="1" noAdjustHandles="1" noChangeArrowheads="1" noChangeShapeType="1" noTextEdit="1"/>
              </p:cNvSpPr>
              <p:nvPr>
                <p:ph idx="1"/>
              </p:nvPr>
            </p:nvSpPr>
            <p:spPr>
              <a:blipFill>
                <a:blip r:embed="rId2"/>
                <a:stretch>
                  <a:fillRect l="-522" t="-420" r="-754"/>
                </a:stretch>
              </a:blipFill>
            </p:spPr>
            <p:txBody>
              <a:bodyPr/>
              <a:lstStyle/>
              <a:p>
                <a:r>
                  <a:rPr lang="en-US">
                    <a:noFill/>
                  </a:rPr>
                  <a:t> </a:t>
                </a:r>
              </a:p>
            </p:txBody>
          </p:sp>
        </mc:Fallback>
      </mc:AlternateContent>
    </p:spTree>
    <p:extLst>
      <p:ext uri="{BB962C8B-B14F-4D97-AF65-F5344CB8AC3E}">
        <p14:creationId xmlns:p14="http://schemas.microsoft.com/office/powerpoint/2010/main" val="12212952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0FAFA30-D9DC-AD3B-6EDC-4E1A26623C6E}"/>
              </a:ext>
            </a:extLst>
          </p:cNvPr>
          <p:cNvSpPr>
            <a:spLocks noGrp="1"/>
          </p:cNvSpPr>
          <p:nvPr>
            <p:ph idx="1"/>
          </p:nvPr>
        </p:nvSpPr>
        <p:spPr>
          <a:xfrm>
            <a:off x="838200" y="1825625"/>
            <a:ext cx="5669604" cy="4351338"/>
          </a:xfrm>
        </p:spPr>
        <p:txBody>
          <a:bodyPr/>
          <a:lstStyle/>
          <a:p>
            <a:pPr marL="0" indent="0">
              <a:buNone/>
            </a:pPr>
            <a:r>
              <a:rPr lang="en-US" sz="1800" b="1" dirty="0">
                <a:effectLst/>
                <a:latin typeface="Times New Roman" panose="02020603050405020304" pitchFamily="18" charset="0"/>
                <a:ea typeface="Times New Roman" panose="02020603050405020304" pitchFamily="18" charset="0"/>
              </a:rPr>
              <a:t>Theorem 3.1.</a:t>
            </a:r>
            <a:r>
              <a:rPr lang="en-US" sz="1800" dirty="0">
                <a:effectLst/>
                <a:latin typeface="Times New Roman" panose="02020603050405020304" pitchFamily="18" charset="0"/>
                <a:ea typeface="Times New Roman" panose="02020603050405020304" pitchFamily="18" charset="0"/>
              </a:rPr>
              <a:t> Except those which end by zero, any finite sequence of digits can appear infinitely many times, at the end of a ternary number system notation of a power of 2.</a:t>
            </a:r>
          </a:p>
          <a:p>
            <a:pPr marL="0" indent="0">
              <a:buNone/>
            </a:pPr>
            <a:endParaRPr lang="en-US" dirty="0"/>
          </a:p>
        </p:txBody>
      </p:sp>
      <p:pic>
        <p:nvPicPr>
          <p:cNvPr id="5" name="Picture 2">
            <a:extLst>
              <a:ext uri="{FF2B5EF4-FFF2-40B4-BE49-F238E27FC236}">
                <a16:creationId xmlns:a16="http://schemas.microsoft.com/office/drawing/2014/main" id="{63E03BBD-CD2E-4F9A-F65A-81B8AEEFD8DC}"/>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971316" y="226484"/>
            <a:ext cx="1129165" cy="6405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14405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6A0241B1-F12D-E9C0-F9A1-BE28CD049E48}"/>
                  </a:ext>
                </a:extLst>
              </p:cNvPr>
              <p:cNvSpPr>
                <a:spLocks noGrp="1"/>
              </p:cNvSpPr>
              <p:nvPr>
                <p:ph idx="1"/>
              </p:nvPr>
            </p:nvSpPr>
            <p:spPr>
              <a:xfrm>
                <a:off x="838199" y="662730"/>
                <a:ext cx="4986129" cy="5514233"/>
              </a:xfrm>
            </p:spPr>
            <p:txBody>
              <a:bodyPr>
                <a:normAutofit fontScale="92500" lnSpcReduction="10000"/>
              </a:bodyPr>
              <a:lstStyle/>
              <a:p>
                <a:pPr marL="0" marR="0" indent="0" algn="just">
                  <a:spcBef>
                    <a:spcPts val="0"/>
                  </a:spcBef>
                  <a:spcAft>
                    <a:spcPts val="0"/>
                  </a:spcAft>
                  <a:buNone/>
                </a:pPr>
                <a:r>
                  <a:rPr lang="en-US" sz="1800" b="1" dirty="0">
                    <a:effectLst/>
                    <a:latin typeface="Times New Roman" panose="02020603050405020304" pitchFamily="18" charset="0"/>
                    <a:ea typeface="Times New Roman" panose="02020603050405020304" pitchFamily="18" charset="0"/>
                  </a:rPr>
                  <a:t>Note.</a:t>
                </a:r>
                <a:r>
                  <a:rPr lang="en-US" sz="1800" dirty="0">
                    <a:effectLst/>
                    <a:latin typeface="Times New Roman" panose="02020603050405020304" pitchFamily="18" charset="0"/>
                    <a:ea typeface="Times New Roman" panose="02020603050405020304" pitchFamily="18" charset="0"/>
                  </a:rPr>
                  <a:t> If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𝑛</m:t>
                    </m:r>
                  </m:oMath>
                </a14:m>
                <a:r>
                  <a:rPr lang="en-US" sz="1800" dirty="0">
                    <a:effectLst/>
                    <a:latin typeface="Times New Roman" panose="02020603050405020304" pitchFamily="18" charset="0"/>
                    <a:ea typeface="Times New Roman" panose="02020603050405020304" pitchFamily="18" charset="0"/>
                  </a:rPr>
                  <a:t> is a positive integer, then </a:t>
                </a:r>
                <a14:m>
                  <m:oMath xmlns:m="http://schemas.openxmlformats.org/officeDocument/2006/math">
                    <m:d>
                      <m:dPr>
                        <m:begChr m:val="{"/>
                        <m:endChr m:val="}"/>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1, 2, </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2</m:t>
                            </m:r>
                          </m:sup>
                        </m:sSup>
                        <m:r>
                          <a:rPr lang="en-US" sz="1800" i="1">
                            <a:effectLst/>
                            <a:latin typeface="Cambria Math" panose="02040503050406030204" pitchFamily="18" charset="0"/>
                            <a:ea typeface="Times New Roman" panose="02020603050405020304" pitchFamily="18" charset="0"/>
                          </a:rPr>
                          <m:t>, </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3</m:t>
                            </m:r>
                          </m:sup>
                        </m:sSup>
                        <m:r>
                          <a:rPr lang="en-US" sz="1800" i="1">
                            <a:effectLst/>
                            <a:latin typeface="Cambria Math" panose="02040503050406030204" pitchFamily="18" charset="0"/>
                            <a:ea typeface="Times New Roman" panose="02020603050405020304" pitchFamily="18" charset="0"/>
                          </a:rPr>
                          <m:t>,… , </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𝜑</m:t>
                            </m:r>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e>
                            </m:d>
                            <m:r>
                              <a:rPr lang="en-US" sz="1800" i="1">
                                <a:effectLst/>
                                <a:latin typeface="Cambria Math" panose="02040503050406030204" pitchFamily="18" charset="0"/>
                                <a:ea typeface="Times New Roman" panose="02020603050405020304" pitchFamily="18" charset="0"/>
                              </a:rPr>
                              <m:t>−1</m:t>
                            </m:r>
                          </m:sup>
                        </m:sSup>
                      </m:e>
                    </m:d>
                  </m:oMath>
                </a14:m>
                <a:r>
                  <a:rPr lang="en-US" sz="1800" dirty="0">
                    <a:effectLst/>
                    <a:latin typeface="Times New Roman" panose="02020603050405020304" pitchFamily="18" charset="0"/>
                    <a:ea typeface="Times New Roman" panose="02020603050405020304" pitchFamily="18" charset="0"/>
                  </a:rPr>
                  <a:t> gives the set of </a:t>
                </a:r>
                <a14:m>
                  <m:oMath xmlns:m="http://schemas.openxmlformats.org/officeDocument/2006/math">
                    <m:r>
                      <a:rPr lang="en-US" sz="1800" i="1">
                        <a:effectLst/>
                        <a:latin typeface="Cambria Math" panose="02040503050406030204" pitchFamily="18" charset="0"/>
                        <a:ea typeface="Times New Roman" panose="02020603050405020304" pitchFamily="18" charset="0"/>
                      </a:rPr>
                      <m:t>𝜑</m:t>
                    </m:r>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e>
                    </m:d>
                  </m:oMath>
                </a14:m>
                <a:r>
                  <a:rPr lang="en-US" sz="1800" dirty="0">
                    <a:effectLst/>
                    <a:latin typeface="Times New Roman" panose="02020603050405020304" pitchFamily="18" charset="0"/>
                    <a:ea typeface="Times New Roman" panose="02020603050405020304" pitchFamily="18" charset="0"/>
                  </a:rPr>
                  <a:t> integers such that each element of the set is relatively prime to 3, and no two different elements of the set are congruent modulo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oMath>
                </a14:m>
                <a:r>
                  <a:rPr lang="en-US" sz="1800" dirty="0">
                    <a:effectLst/>
                    <a:latin typeface="Times New Roman" panose="02020603050405020304" pitchFamily="18" charset="0"/>
                    <a:ea typeface="Times New Roman" panose="02020603050405020304" pitchFamily="18" charset="0"/>
                  </a:rPr>
                  <a:t>, i.e. the set forms a reduced residue set modulo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oMath>
                </a14:m>
                <a:r>
                  <a:rPr lang="en-US" sz="1800" dirty="0">
                    <a:effectLst/>
                    <a:latin typeface="Times New Roman" panose="02020603050405020304" pitchFamily="18" charset="0"/>
                    <a:ea typeface="Times New Roman" panose="02020603050405020304" pitchFamily="18" charset="0"/>
                  </a:rPr>
                  <a:t>. See [6, sec. 6.3] for more details about the concept of the reduced residue set modulo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𝑛</m:t>
                    </m:r>
                  </m:oMath>
                </a14:m>
                <a:r>
                  <a:rPr lang="en-US" sz="1800" dirty="0">
                    <a:effectLst/>
                    <a:latin typeface="Times New Roman" panose="02020603050405020304" pitchFamily="18" charset="0"/>
                    <a:ea typeface="Times New Roman" panose="02020603050405020304" pitchFamily="18" charset="0"/>
                  </a:rPr>
                  <a:t>. So, the last theorem says that if the elements of the set </a:t>
                </a:r>
                <a14:m>
                  <m:oMath xmlns:m="http://schemas.openxmlformats.org/officeDocument/2006/math">
                    <m:d>
                      <m:dPr>
                        <m:begChr m:val="{"/>
                        <m:endChr m:val="}"/>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1, 2, </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2</m:t>
                            </m:r>
                          </m:sup>
                        </m:sSup>
                        <m:r>
                          <a:rPr lang="en-US" sz="1800" i="1">
                            <a:effectLst/>
                            <a:latin typeface="Cambria Math" panose="02040503050406030204" pitchFamily="18" charset="0"/>
                            <a:ea typeface="Times New Roman" panose="02020603050405020304" pitchFamily="18" charset="0"/>
                          </a:rPr>
                          <m:t>, </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3</m:t>
                            </m:r>
                          </m:sup>
                        </m:sSup>
                        <m:r>
                          <a:rPr lang="en-US" sz="1800" i="1">
                            <a:effectLst/>
                            <a:latin typeface="Cambria Math" panose="02040503050406030204" pitchFamily="18" charset="0"/>
                            <a:ea typeface="Times New Roman" panose="02020603050405020304" pitchFamily="18" charset="0"/>
                          </a:rPr>
                          <m:t>,… , </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𝜑</m:t>
                            </m:r>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m:t>
                                    </m:r>
                                  </m:sup>
                                </m:sSup>
                              </m:e>
                            </m:d>
                            <m:r>
                              <a:rPr lang="en-US" sz="1800" i="1">
                                <a:effectLst/>
                                <a:latin typeface="Cambria Math" panose="02040503050406030204" pitchFamily="18" charset="0"/>
                                <a:ea typeface="Times New Roman" panose="02020603050405020304" pitchFamily="18" charset="0"/>
                              </a:rPr>
                              <m:t>−1</m:t>
                            </m:r>
                          </m:sup>
                        </m:sSup>
                      </m:e>
                    </m:d>
                  </m:oMath>
                </a14:m>
                <a:r>
                  <a:rPr lang="en-US" sz="1800" dirty="0">
                    <a:effectLst/>
                    <a:latin typeface="Times New Roman" panose="02020603050405020304" pitchFamily="18" charset="0"/>
                    <a:ea typeface="Times New Roman" panose="02020603050405020304" pitchFamily="18" charset="0"/>
                  </a:rPr>
                  <a:t> are written in base 3 number system, then the last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𝑛</m:t>
                    </m:r>
                  </m:oMath>
                </a14:m>
                <a:r>
                  <a:rPr lang="en-US" sz="1800" dirty="0">
                    <a:effectLst/>
                    <a:latin typeface="Times New Roman" panose="02020603050405020304" pitchFamily="18" charset="0"/>
                    <a:ea typeface="Times New Roman" panose="02020603050405020304" pitchFamily="18" charset="0"/>
                  </a:rPr>
                  <a:t> digits go through all possible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𝑛</m:t>
                    </m:r>
                  </m:oMath>
                </a14:m>
                <a:r>
                  <a:rPr lang="en-US" sz="1800" dirty="0">
                    <a:effectLst/>
                    <a:latin typeface="Times New Roman" panose="02020603050405020304" pitchFamily="18" charset="0"/>
                    <a:ea typeface="Times New Roman" panose="02020603050405020304" pitchFamily="18" charset="0"/>
                  </a:rPr>
                  <a:t>-tuples without repetitions, except those with 0 at the end. This means that if we will look only at the last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𝑘</m:t>
                    </m:r>
                  </m:oMath>
                </a14:m>
                <a:r>
                  <a:rPr lang="en-US" sz="1800" dirty="0">
                    <a:effectLst/>
                    <a:latin typeface="Times New Roman" panose="02020603050405020304" pitchFamily="18" charset="0"/>
                    <a:ea typeface="Times New Roman" panose="02020603050405020304" pitchFamily="18" charset="0"/>
                  </a:rPr>
                  <a:t> digits, then with sufficiently large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𝑛</m:t>
                    </m:r>
                  </m:oMath>
                </a14:m>
                <a:r>
                  <a:rPr lang="en-US" sz="1800" dirty="0">
                    <a:effectLst/>
                    <a:latin typeface="Times New Roman" panose="02020603050405020304" pitchFamily="18" charset="0"/>
                    <a:ea typeface="Times New Roman" panose="02020603050405020304" pitchFamily="18" charset="0"/>
                  </a:rPr>
                  <a:t>, we can get any sequence of the digits 0, 1, 2, equally frequently, including arbitrary large number of consecutive zeros (</a:t>
                </a:r>
                <a14:m>
                  <m:oMath xmlns:m="http://schemas.openxmlformats.org/officeDocument/2006/math">
                    <m:r>
                      <a:rPr lang="en-US" sz="1800" i="1">
                        <a:effectLst/>
                        <a:latin typeface="Cambria Math" panose="02040503050406030204" pitchFamily="18" charset="0"/>
                        <a:ea typeface="Times New Roman" panose="02020603050405020304" pitchFamily="18" charset="0"/>
                      </a:rPr>
                      <m:t>00…0</m:t>
                    </m:r>
                  </m:oMath>
                </a14:m>
                <a:r>
                  <a:rPr lang="en-US" sz="1800" dirty="0">
                    <a:effectLst/>
                    <a:latin typeface="Times New Roman" panose="02020603050405020304" pitchFamily="18" charset="0"/>
                    <a:ea typeface="Times New Roman" panose="02020603050405020304" pitchFamily="18" charset="0"/>
                  </a:rPr>
                  <a:t>) or twos (</a:t>
                </a:r>
                <a14:m>
                  <m:oMath xmlns:m="http://schemas.openxmlformats.org/officeDocument/2006/math">
                    <m:r>
                      <a:rPr lang="en-US" sz="1800" i="1">
                        <a:effectLst/>
                        <a:latin typeface="Cambria Math" panose="02040503050406030204" pitchFamily="18" charset="0"/>
                        <a:ea typeface="Times New Roman" panose="02020603050405020304" pitchFamily="18" charset="0"/>
                      </a:rPr>
                      <m:t>22…2</m:t>
                    </m:r>
                  </m:oMath>
                </a14:m>
                <a:r>
                  <a:rPr lang="en-US" sz="1800" dirty="0">
                    <a:effectLst/>
                    <a:latin typeface="Times New Roman" panose="02020603050405020304" pitchFamily="18" charset="0"/>
                    <a:ea typeface="Times New Roman" panose="02020603050405020304" pitchFamily="18" charset="0"/>
                  </a:rPr>
                  <a:t>), provided that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𝑘</m:t>
                    </m:r>
                  </m:oMath>
                </a14:m>
                <a:r>
                  <a:rPr lang="en-US" sz="1800" dirty="0">
                    <a:effectLst/>
                    <a:latin typeface="Times New Roman" panose="02020603050405020304" pitchFamily="18" charset="0"/>
                    <a:ea typeface="Times New Roman" panose="02020603050405020304" pitchFamily="18" charset="0"/>
                  </a:rPr>
                  <a:t> is also taken sufficiently large. Because of the doubling algorithm described above, any such block of zeros (or twos) is included in a triangular like structure of zeros (or twos). This is a convincing argument for the explanation of III Observation which claimed that the dimensions of such structures are unbounded. But this doesn’t say anything about 1) how frequent such structures appear or 2) how fast they grow in size. The last two questions require more detailed analysis.</a:t>
                </a:r>
              </a:p>
              <a:p>
                <a:pPr marL="0" indent="0">
                  <a:buNone/>
                </a:pPr>
                <a:endParaRPr lang="en-US" dirty="0"/>
              </a:p>
            </p:txBody>
          </p:sp>
        </mc:Choice>
        <mc:Fallback xmlns="">
          <p:sp>
            <p:nvSpPr>
              <p:cNvPr id="3" name="Content Placeholder 2">
                <a:extLst>
                  <a:ext uri="{FF2B5EF4-FFF2-40B4-BE49-F238E27FC236}">
                    <a16:creationId xmlns:a16="http://schemas.microsoft.com/office/drawing/2014/main" id="{6A0241B1-F12D-E9C0-F9A1-BE28CD049E48}"/>
                  </a:ext>
                </a:extLst>
              </p:cNvPr>
              <p:cNvSpPr>
                <a:spLocks noGrp="1" noRot="1" noChangeAspect="1" noMove="1" noResize="1" noEditPoints="1" noAdjustHandles="1" noChangeArrowheads="1" noChangeShapeType="1" noTextEdit="1"/>
              </p:cNvSpPr>
              <p:nvPr>
                <p:ph idx="1"/>
              </p:nvPr>
            </p:nvSpPr>
            <p:spPr>
              <a:xfrm>
                <a:off x="838199" y="662730"/>
                <a:ext cx="4986129" cy="5514233"/>
              </a:xfrm>
              <a:blipFill>
                <a:blip r:embed="rId2"/>
                <a:stretch>
                  <a:fillRect l="-733" t="-1217" r="-856"/>
                </a:stretch>
              </a:blipFill>
            </p:spPr>
            <p:txBody>
              <a:bodyPr/>
              <a:lstStyle/>
              <a:p>
                <a:r>
                  <a:rPr lang="en-US">
                    <a:noFill/>
                  </a:rPr>
                  <a:t> </a:t>
                </a:r>
              </a:p>
            </p:txBody>
          </p:sp>
        </mc:Fallback>
      </mc:AlternateContent>
      <p:pic>
        <p:nvPicPr>
          <p:cNvPr id="4" name="Picture 2">
            <a:extLst>
              <a:ext uri="{FF2B5EF4-FFF2-40B4-BE49-F238E27FC236}">
                <a16:creationId xmlns:a16="http://schemas.microsoft.com/office/drawing/2014/main" id="{24545245-9499-B0AC-56F8-2EB66C33835A}"/>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68866" y="408250"/>
            <a:ext cx="4986130" cy="6203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31564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14FA4-188D-ED65-4560-454D4E1D172C}"/>
              </a:ext>
            </a:extLst>
          </p:cNvPr>
          <p:cNvSpPr>
            <a:spLocks noGrp="1"/>
          </p:cNvSpPr>
          <p:nvPr>
            <p:ph type="title"/>
          </p:nvPr>
        </p:nvSpPr>
        <p:spPr/>
        <p:txBody>
          <a:bodyPr/>
          <a:lstStyle/>
          <a:p>
            <a:r>
              <a:rPr lang="en-US" dirty="0"/>
              <a:t>The first digits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1124FCD-42E9-C291-A56A-2272CD74D751}"/>
                  </a:ext>
                </a:extLst>
              </p:cNvPr>
              <p:cNvSpPr>
                <a:spLocks noGrp="1"/>
              </p:cNvSpPr>
              <p:nvPr>
                <p:ph idx="1"/>
              </p:nvPr>
            </p:nvSpPr>
            <p:spPr/>
            <p:txBody>
              <a:bodyPr/>
              <a:lstStyle/>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Let us now turn our attention to the first digits of the elements of the set </a:t>
                </a:r>
                <a14:m>
                  <m:oMath xmlns:m="http://schemas.openxmlformats.org/officeDocument/2006/math">
                    <m:d>
                      <m:dPr>
                        <m:begChr m:val="{"/>
                        <m:endChr m:val="}"/>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1, 2, </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2</m:t>
                            </m:r>
                          </m:sup>
                        </m:sSup>
                        <m:r>
                          <a:rPr lang="en-US" sz="1800" i="1">
                            <a:effectLst/>
                            <a:latin typeface="Cambria Math" panose="02040503050406030204" pitchFamily="18" charset="0"/>
                            <a:ea typeface="Times New Roman" panose="02020603050405020304" pitchFamily="18" charset="0"/>
                          </a:rPr>
                          <m:t>, </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3</m:t>
                            </m:r>
                          </m:sup>
                        </m:sSup>
                        <m:r>
                          <a:rPr lang="en-US" sz="1800" i="1">
                            <a:effectLst/>
                            <a:latin typeface="Cambria Math" panose="02040503050406030204" pitchFamily="18" charset="0"/>
                            <a:ea typeface="Times New Roman" panose="02020603050405020304" pitchFamily="18" charset="0"/>
                          </a:rPr>
                          <m:t>,… </m:t>
                        </m:r>
                      </m:e>
                    </m:d>
                  </m:oMath>
                </a14:m>
                <a:r>
                  <a:rPr lang="en-US" sz="1800" dirty="0">
                    <a:effectLst/>
                    <a:latin typeface="Times New Roman" panose="02020603050405020304" pitchFamily="18" charset="0"/>
                    <a:ea typeface="Times New Roman" panose="02020603050405020304" pitchFamily="18" charset="0"/>
                  </a:rPr>
                  <a:t>, when they are written in base 3 number system. Suppose that the first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𝑚</m:t>
                    </m:r>
                  </m:oMath>
                </a14:m>
                <a:r>
                  <a:rPr lang="en-US" sz="1800" dirty="0">
                    <a:effectLst/>
                    <a:latin typeface="Times New Roman" panose="02020603050405020304" pitchFamily="18" charset="0"/>
                    <a:ea typeface="Times New Roman" panose="02020603050405020304" pitchFamily="18" charset="0"/>
                  </a:rPr>
                  <a:t> digits of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𝑛</m:t>
                        </m:r>
                      </m:sup>
                    </m:sSup>
                  </m:oMath>
                </a14:m>
                <a:r>
                  <a:rPr lang="en-US" sz="1800" dirty="0">
                    <a:effectLst/>
                    <a:latin typeface="Times New Roman" panose="02020603050405020304" pitchFamily="18" charset="0"/>
                    <a:ea typeface="Times New Roman" panose="02020603050405020304" pitchFamily="18" charset="0"/>
                  </a:rPr>
                  <a:t> are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d>
                          <m:dPr>
                            <m:ctrlPr>
                              <a:rPr lang="en-US" sz="1800" i="1">
                                <a:effectLst/>
                                <a:latin typeface="Cambria Math" panose="02040503050406030204" pitchFamily="18" charset="0"/>
                                <a:ea typeface="Times New Roman" panose="02020603050405020304" pitchFamily="18" charset="0"/>
                              </a:rPr>
                            </m:ctrlPr>
                          </m:dPr>
                          <m:e>
                            <m:acc>
                              <m:accPr>
                                <m:chr m:val="̅"/>
                                <m:ctrlPr>
                                  <a:rPr lang="en-US" sz="1800" i="1">
                                    <a:effectLst/>
                                    <a:latin typeface="Cambria Math" panose="02040503050406030204" pitchFamily="18" charset="0"/>
                                    <a:ea typeface="Times New Roman" panose="02020603050405020304" pitchFamily="18" charset="0"/>
                                  </a:rPr>
                                </m:ctrlPr>
                              </m:accPr>
                              <m:e>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𝑎</m:t>
                                    </m:r>
                                  </m:e>
                                  <m:sub>
                                    <m:r>
                                      <a:rPr lang="en-US" sz="1800" i="1">
                                        <a:effectLst/>
                                        <a:latin typeface="Cambria Math" panose="02040503050406030204" pitchFamily="18" charset="0"/>
                                        <a:ea typeface="Times New Roman" panose="02020603050405020304" pitchFamily="18" charset="0"/>
                                      </a:rPr>
                                      <m:t>1</m:t>
                                    </m:r>
                                  </m:sub>
                                </m:sSub>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𝑎</m:t>
                                    </m:r>
                                  </m:e>
                                  <m:sub>
                                    <m:r>
                                      <a:rPr lang="en-US" sz="1800" i="1">
                                        <a:effectLst/>
                                        <a:latin typeface="Cambria Math" panose="02040503050406030204" pitchFamily="18" charset="0"/>
                                        <a:ea typeface="Times New Roman" panose="02020603050405020304" pitchFamily="18" charset="0"/>
                                      </a:rPr>
                                      <m:t>2</m:t>
                                    </m:r>
                                  </m:sub>
                                </m:sSub>
                                <m:r>
                                  <a:rPr lang="en-US" sz="1800" i="1">
                                    <a:effectLst/>
                                    <a:latin typeface="Cambria Math" panose="02040503050406030204" pitchFamily="18" charset="0"/>
                                    <a:ea typeface="Times New Roman" panose="02020603050405020304" pitchFamily="18" charset="0"/>
                                  </a:rPr>
                                  <m: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𝑎</m:t>
                                    </m:r>
                                  </m:e>
                                  <m:sub>
                                    <m:r>
                                      <a:rPr lang="en-US" sz="1800" i="1">
                                        <a:effectLst/>
                                        <a:latin typeface="Cambria Math" panose="02040503050406030204" pitchFamily="18" charset="0"/>
                                        <a:ea typeface="Times New Roman" panose="02020603050405020304" pitchFamily="18" charset="0"/>
                                      </a:rPr>
                                      <m:t>𝑚</m:t>
                                    </m:r>
                                  </m:sub>
                                </m:sSub>
                              </m:e>
                            </m:acc>
                          </m:e>
                        </m:d>
                      </m:e>
                      <m:sub>
                        <m:r>
                          <a:rPr lang="en-US" sz="1800" i="1">
                            <a:effectLst/>
                            <a:latin typeface="Cambria Math" panose="02040503050406030204" pitchFamily="18" charset="0"/>
                            <a:ea typeface="Times New Roman" panose="02020603050405020304" pitchFamily="18" charset="0"/>
                          </a:rPr>
                          <m:t>3</m:t>
                        </m:r>
                      </m:sub>
                    </m:sSub>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𝐴</m:t>
                    </m:r>
                  </m:oMath>
                </a14:m>
                <a:r>
                  <a:rPr lang="en-US" sz="1800" dirty="0">
                    <a:effectLst/>
                    <a:latin typeface="Times New Roman" panose="02020603050405020304" pitchFamily="18" charset="0"/>
                    <a:ea typeface="Times New Roman" panose="02020603050405020304" pitchFamily="18" charset="0"/>
                  </a:rPr>
                  <a:t>, where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𝑎</m:t>
                        </m:r>
                      </m:e>
                      <m:sub>
                        <m:r>
                          <a:rPr lang="en-US" sz="1800" i="1">
                            <a:effectLst/>
                            <a:latin typeface="Cambria Math" panose="02040503050406030204" pitchFamily="18" charset="0"/>
                            <a:ea typeface="Times New Roman" panose="02020603050405020304" pitchFamily="18" charset="0"/>
                          </a:rPr>
                          <m:t>1</m:t>
                        </m:r>
                      </m:sub>
                    </m:sSub>
                    <m:r>
                      <a:rPr lang="en-US" sz="1800" i="1">
                        <a:effectLst/>
                        <a:latin typeface="Cambria Math" panose="02040503050406030204" pitchFamily="18" charset="0"/>
                        <a:ea typeface="Times New Roman" panose="02020603050405020304" pitchFamily="18" charset="0"/>
                      </a:rPr>
                      <m:t>∈{1,2}</m:t>
                    </m:r>
                  </m:oMath>
                </a14:m>
                <a:r>
                  <a:rPr lang="en-US" sz="1800" dirty="0">
                    <a:effectLst/>
                    <a:latin typeface="Times New Roman" panose="02020603050405020304" pitchFamily="18" charset="0"/>
                    <a:ea typeface="Times New Roman" panose="02020603050405020304" pitchFamily="18" charset="0"/>
                  </a:rPr>
                  <a:t> and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𝑎</m:t>
                        </m:r>
                      </m:e>
                      <m:sub>
                        <m:r>
                          <a:rPr lang="en-US" sz="1800" i="1">
                            <a:effectLst/>
                            <a:latin typeface="Cambria Math" panose="02040503050406030204" pitchFamily="18" charset="0"/>
                            <a:ea typeface="Times New Roman" panose="02020603050405020304" pitchFamily="18" charset="0"/>
                          </a:rPr>
                          <m:t>𝑖</m:t>
                        </m:r>
                      </m:sub>
                    </m:sSub>
                    <m:r>
                      <a:rPr lang="en-US" sz="1800" i="1">
                        <a:effectLst/>
                        <a:latin typeface="Cambria Math" panose="02040503050406030204" pitchFamily="18" charset="0"/>
                        <a:ea typeface="Times New Roman" panose="02020603050405020304" pitchFamily="18" charset="0"/>
                      </a:rPr>
                      <m:t>∈{0,1,2}</m:t>
                    </m:r>
                  </m:oMath>
                </a14:m>
                <a:r>
                  <a:rPr lang="en-US" sz="1800" dirty="0">
                    <a:effectLst/>
                    <a:latin typeface="Times New Roman" panose="02020603050405020304" pitchFamily="18" charset="0"/>
                    <a:ea typeface="Times New Roman" panose="02020603050405020304" pitchFamily="18" charset="0"/>
                  </a:rPr>
                  <a:t> for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=2,…,</m:t>
                    </m:r>
                    <m:r>
                      <a:rPr lang="en-US" sz="1800" i="1">
                        <a:effectLst/>
                        <a:latin typeface="Cambria Math" panose="02040503050406030204" pitchFamily="18" charset="0"/>
                        <a:ea typeface="Times New Roman" panose="02020603050405020304" pitchFamily="18" charset="0"/>
                      </a:rPr>
                      <m:t>𝑚</m:t>
                    </m:r>
                  </m:oMath>
                </a14:m>
                <a:r>
                  <a:rPr lang="en-US" sz="1800" dirty="0">
                    <a:effectLst/>
                    <a:latin typeface="Times New Roman" panose="02020603050405020304" pitchFamily="18" charset="0"/>
                    <a:ea typeface="Times New Roman" panose="02020603050405020304" pitchFamily="18" charset="0"/>
                  </a:rPr>
                  <a:t>. Then</a:t>
                </a:r>
              </a:p>
              <a:p>
                <a:pPr marL="0" marR="0" indent="0">
                  <a:spcBef>
                    <a:spcPts val="0"/>
                  </a:spcBef>
                  <a:spcAft>
                    <a:spcPts val="0"/>
                  </a:spcAft>
                  <a:buNone/>
                </a:pPr>
                <a14:m>
                  <m:oMathPara xmlns:m="http://schemas.openxmlformats.org/officeDocument/2006/math">
                    <m:oMathParaPr>
                      <m:jc m:val="centerGroup"/>
                    </m:oMathParaPr>
                    <m:oMath xmlns:m="http://schemas.openxmlformats.org/officeDocument/2006/math">
                      <m:r>
                        <a:rPr lang="en-US" sz="1800" i="1">
                          <a:effectLst/>
                          <a:latin typeface="Cambria Math" panose="02040503050406030204" pitchFamily="18" charset="0"/>
                          <a:ea typeface="Times New Roman" panose="02020603050405020304" pitchFamily="18" charset="0"/>
                        </a:rPr>
                        <m:t>𝐴</m:t>
                      </m:r>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r>
                        <a:rPr lang="en-US" sz="1800" i="1">
                          <a:effectLst/>
                          <a:latin typeface="Cambria Math" panose="02040503050406030204" pitchFamily="18" charset="0"/>
                          <a:ea typeface="Times New Roman" panose="02020603050405020304" pitchFamily="18" charset="0"/>
                        </a:rPr>
                        <m:t>&lt;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𝑛</m:t>
                          </m:r>
                        </m:sup>
                      </m:sSup>
                      <m:r>
                        <a:rPr lang="en-US" sz="1800" i="1">
                          <a:effectLst/>
                          <a:latin typeface="Cambria Math" panose="02040503050406030204" pitchFamily="18" charset="0"/>
                          <a:ea typeface="Times New Roman" panose="02020603050405020304" pitchFamily="18" charset="0"/>
                        </a:rPr>
                        <m:t>&lt;</m:t>
                      </m:r>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𝐴</m:t>
                          </m:r>
                          <m:r>
                            <a:rPr lang="en-US" sz="1800" i="1">
                              <a:effectLst/>
                              <a:latin typeface="Cambria Math" panose="02040503050406030204" pitchFamily="18" charset="0"/>
                              <a:ea typeface="Times New Roman" panose="02020603050405020304" pitchFamily="18" charset="0"/>
                            </a:rPr>
                            <m:t>+1</m:t>
                          </m:r>
                        </m:e>
                      </m:d>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r>
                        <a:rPr lang="en-US" sz="1800" i="1">
                          <a:effectLst/>
                          <a:latin typeface="Cambria Math" panose="02040503050406030204" pitchFamily="18" charset="0"/>
                          <a:ea typeface="Times New Roman" panose="02020603050405020304" pitchFamily="18" charset="0"/>
                        </a:rPr>
                        <m:t>,</m:t>
                      </m:r>
                    </m:oMath>
                  </m:oMathPara>
                </a14:m>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for some nonnegative integer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𝑘</m:t>
                    </m:r>
                  </m:oMath>
                </a14:m>
                <a:r>
                  <a:rPr lang="en-US" sz="1800" dirty="0">
                    <a:effectLst/>
                    <a:latin typeface="Times New Roman" panose="02020603050405020304" pitchFamily="18" charset="0"/>
                    <a:ea typeface="Times New Roman" panose="02020603050405020304" pitchFamily="18" charset="0"/>
                  </a:rPr>
                  <a:t>. Taking base 3 logarithm of both sides gives</a:t>
                </a:r>
              </a:p>
              <a:p>
                <a:pPr marL="0" marR="0" indent="0">
                  <a:spcBef>
                    <a:spcPts val="0"/>
                  </a:spcBef>
                  <a:spcAft>
                    <a:spcPts val="0"/>
                  </a:spcAft>
                  <a:buNone/>
                </a:pPr>
                <a14:m>
                  <m:oMathPara xmlns:m="http://schemas.openxmlformats.org/officeDocument/2006/math">
                    <m:oMathParaPr>
                      <m:jc m:val="centerGroup"/>
                    </m:oMathParaPr>
                    <m:oMath xmlns:m="http://schemas.openxmlformats.org/officeDocument/2006/math">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rPr>
                                <m:t>3</m:t>
                              </m:r>
                            </m:sub>
                          </m:sSub>
                        </m:fName>
                        <m:e>
                          <m:r>
                            <a:rPr lang="en-US" sz="1800" i="1">
                              <a:effectLst/>
                              <a:latin typeface="Cambria Math" panose="02040503050406030204" pitchFamily="18" charset="0"/>
                              <a:ea typeface="Times New Roman" panose="02020603050405020304" pitchFamily="18" charset="0"/>
                            </a:rPr>
                            <m:t>𝐴</m:t>
                          </m:r>
                        </m:e>
                      </m:func>
                      <m:r>
                        <a:rPr lang="en-US" sz="1800" i="1">
                          <a:effectLst/>
                          <a:latin typeface="Cambria Math" panose="02040503050406030204" pitchFamily="18" charset="0"/>
                          <a:ea typeface="Times New Roman" panose="02020603050405020304" pitchFamily="18" charset="0"/>
                        </a:rPr>
                        <m:t>&lt;</m:t>
                      </m:r>
                      <m:r>
                        <a:rPr lang="en-US" sz="1800" i="1">
                          <a:effectLst/>
                          <a:latin typeface="Cambria Math" panose="02040503050406030204" pitchFamily="18" charset="0"/>
                          <a:ea typeface="Times New Roman" panose="02020603050405020304" pitchFamily="18" charset="0"/>
                        </a:rPr>
                        <m:t>𝑛</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rPr>
                                <m:t>3</m:t>
                              </m:r>
                            </m:sub>
                          </m:sSub>
                        </m:fName>
                        <m:e>
                          <m:r>
                            <a:rPr lang="en-US" sz="1800" i="1">
                              <a:effectLst/>
                              <a:latin typeface="Cambria Math" panose="02040503050406030204" pitchFamily="18" charset="0"/>
                              <a:ea typeface="Times New Roman" panose="02020603050405020304" pitchFamily="18" charset="0"/>
                            </a:rPr>
                            <m:t>2</m:t>
                          </m:r>
                        </m:e>
                      </m:func>
                      <m:r>
                        <a:rPr lang="en-US" sz="1800" i="1">
                          <a:effectLst/>
                          <a:latin typeface="Cambria Math" panose="02040503050406030204" pitchFamily="18" charset="0"/>
                          <a:ea typeface="Times New Roman" panose="02020603050405020304" pitchFamily="18" charset="0"/>
                        </a:rPr>
                        <m:t>&lt;</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rPr>
                                <m:t>3</m:t>
                              </m:r>
                            </m:sub>
                          </m:sSub>
                        </m:fName>
                        <m:e>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𝐴</m:t>
                              </m:r>
                              <m:r>
                                <a:rPr lang="en-US" sz="1800" i="1">
                                  <a:effectLst/>
                                  <a:latin typeface="Cambria Math" panose="02040503050406030204" pitchFamily="18" charset="0"/>
                                  <a:ea typeface="Times New Roman" panose="02020603050405020304" pitchFamily="18" charset="0"/>
                                </a:rPr>
                                <m:t>+1</m:t>
                              </m:r>
                            </m:e>
                          </m:d>
                        </m:e>
                      </m:func>
                      <m:r>
                        <a:rPr lang="en-US" sz="1800" i="1">
                          <a:effectLst/>
                          <a:latin typeface="Cambria Math" panose="02040503050406030204" pitchFamily="18" charset="0"/>
                          <a:ea typeface="Times New Roman" panose="02020603050405020304" pitchFamily="18" charset="0"/>
                        </a:rPr>
                        <m:t>.</m:t>
                      </m:r>
                    </m:oMath>
                  </m:oMathPara>
                </a14:m>
                <a:endParaRPr lang="en-US" sz="1800" dirty="0">
                  <a:effectLst/>
                  <a:latin typeface="Times New Roman" panose="02020603050405020304" pitchFamily="18" charset="0"/>
                  <a:ea typeface="Times New Roman" panose="02020603050405020304" pitchFamily="18" charset="0"/>
                </a:endParaRPr>
              </a:p>
              <a:p>
                <a:pPr marL="0" marR="0" indent="0">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Since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−1≤</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rPr>
                              <m:t>3</m:t>
                            </m:r>
                          </m:sub>
                        </m:sSub>
                      </m:fName>
                      <m:e>
                        <m:r>
                          <a:rPr lang="en-US" sz="1800" i="1">
                            <a:effectLst/>
                            <a:latin typeface="Cambria Math" panose="02040503050406030204" pitchFamily="18" charset="0"/>
                            <a:ea typeface="Times New Roman" panose="02020603050405020304" pitchFamily="18" charset="0"/>
                          </a:rPr>
                          <m:t>𝐴</m:t>
                        </m:r>
                      </m:e>
                    </m:func>
                    <m:r>
                      <a:rPr lang="en-US" sz="1800" i="1">
                        <a:effectLst/>
                        <a:latin typeface="Cambria Math" panose="02040503050406030204" pitchFamily="18" charset="0"/>
                        <a:ea typeface="Times New Roman" panose="02020603050405020304" pitchFamily="18" charset="0"/>
                      </a:rPr>
                      <m:t>&lt;</m:t>
                    </m:r>
                    <m:r>
                      <a:rPr lang="en-US" sz="1800" i="1">
                        <a:effectLst/>
                        <a:latin typeface="Cambria Math" panose="02040503050406030204" pitchFamily="18" charset="0"/>
                        <a:ea typeface="Times New Roman" panose="02020603050405020304" pitchFamily="18" charset="0"/>
                      </a:rPr>
                      <m:t>𝑚</m:t>
                    </m:r>
                  </m:oMath>
                </a14:m>
                <a:r>
                  <a:rPr lang="en-US" sz="1800" dirty="0">
                    <a:effectLst/>
                    <a:latin typeface="Times New Roman" panose="02020603050405020304" pitchFamily="18" charset="0"/>
                    <a:ea typeface="Times New Roman" panose="02020603050405020304" pitchFamily="18" charset="0"/>
                  </a:rPr>
                  <a:t> and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−1&lt;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rPr>
                              <m:t>3</m:t>
                            </m:r>
                          </m:sub>
                        </m:sSub>
                      </m:fName>
                      <m:e>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𝐴</m:t>
                            </m:r>
                            <m:r>
                              <a:rPr lang="en-US" sz="1800" i="1">
                                <a:effectLst/>
                                <a:latin typeface="Cambria Math" panose="02040503050406030204" pitchFamily="18" charset="0"/>
                                <a:ea typeface="Times New Roman" panose="02020603050405020304" pitchFamily="18" charset="0"/>
                              </a:rPr>
                              <m:t>+1</m:t>
                            </m:r>
                          </m:e>
                        </m:d>
                      </m:e>
                    </m:func>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oMath>
                </a14:m>
                <a:r>
                  <a:rPr lang="en-US" sz="1800" dirty="0">
                    <a:effectLst/>
                    <a:latin typeface="Times New Roman" panose="02020603050405020304" pitchFamily="18" charset="0"/>
                    <a:ea typeface="Times New Roman" panose="02020603050405020304" pitchFamily="18" charset="0"/>
                  </a:rPr>
                  <a:t>, we conclude that</a:t>
                </a:r>
              </a:p>
              <a:p>
                <a:pPr marL="0" marR="0" indent="0">
                  <a:spcBef>
                    <a:spcPts val="0"/>
                  </a:spcBef>
                  <a:spcAft>
                    <a:spcPts val="0"/>
                  </a:spcAft>
                  <a:buNone/>
                </a:pPr>
                <a14:m>
                  <m:oMathPara xmlns:m="http://schemas.openxmlformats.org/officeDocument/2006/math">
                    <m:oMathParaPr>
                      <m:jc m:val="centerGroup"/>
                    </m:oMathParaPr>
                    <m:oMath xmlns:m="http://schemas.openxmlformats.org/officeDocument/2006/math">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−1&lt;</m:t>
                      </m:r>
                      <m:r>
                        <a:rPr lang="en-US" sz="1800" i="1">
                          <a:effectLst/>
                          <a:latin typeface="Cambria Math" panose="02040503050406030204" pitchFamily="18" charset="0"/>
                          <a:ea typeface="Times New Roman" panose="02020603050405020304" pitchFamily="18" charset="0"/>
                        </a:rPr>
                        <m:t>𝑛</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rPr>
                                <m:t>3</m:t>
                              </m:r>
                            </m:sub>
                          </m:sSub>
                        </m:fName>
                        <m:e>
                          <m:r>
                            <a:rPr lang="en-US" sz="1800" i="1">
                              <a:effectLst/>
                              <a:latin typeface="Cambria Math" panose="02040503050406030204" pitchFamily="18" charset="0"/>
                              <a:ea typeface="Times New Roman" panose="02020603050405020304" pitchFamily="18" charset="0"/>
                            </a:rPr>
                            <m:t>2</m:t>
                          </m:r>
                        </m:e>
                      </m:func>
                      <m:r>
                        <a:rPr lang="en-US" sz="1800" i="1">
                          <a:effectLst/>
                          <a:latin typeface="Cambria Math" panose="02040503050406030204" pitchFamily="18" charset="0"/>
                          <a:ea typeface="Times New Roman" panose="02020603050405020304" pitchFamily="18" charset="0"/>
                        </a:rPr>
                        <m:t>&lt;</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oMath>
                  </m:oMathPara>
                </a14:m>
                <a:endParaRPr lang="en-US" sz="1800" dirty="0">
                  <a:effectLst/>
                  <a:latin typeface="Times New Roman" panose="02020603050405020304" pitchFamily="18" charset="0"/>
                  <a:ea typeface="Times New Roman" panose="02020603050405020304" pitchFamily="18" charset="0"/>
                </a:endParaRPr>
              </a:p>
              <a:p>
                <a:pPr marL="0" marR="0" indent="0">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This means that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−1</m:t>
                    </m:r>
                  </m:oMath>
                </a14:m>
                <a:r>
                  <a:rPr lang="en-US" sz="1800" dirty="0">
                    <a:effectLst/>
                    <a:latin typeface="Times New Roman" panose="02020603050405020304" pitchFamily="18" charset="0"/>
                    <a:ea typeface="Times New Roman" panose="02020603050405020304" pitchFamily="18" charset="0"/>
                  </a:rPr>
                  <a:t> is simply the integer part of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𝑛</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rPr>
                              <m:t>3</m:t>
                            </m:r>
                          </m:sub>
                        </m:sSub>
                      </m:fName>
                      <m:e>
                        <m:r>
                          <a:rPr lang="en-US" sz="1800" i="1">
                            <a:effectLst/>
                            <a:latin typeface="Cambria Math" panose="02040503050406030204" pitchFamily="18" charset="0"/>
                            <a:ea typeface="Times New Roman" panose="02020603050405020304" pitchFamily="18" charset="0"/>
                          </a:rPr>
                          <m:t>2</m:t>
                        </m:r>
                      </m:e>
                    </m:func>
                  </m:oMath>
                </a14:m>
                <a:r>
                  <a:rPr lang="en-US" sz="1800" dirty="0">
                    <a:effectLst/>
                    <a:latin typeface="Times New Roman" panose="02020603050405020304" pitchFamily="18" charset="0"/>
                    <a:ea typeface="Times New Roman" panose="02020603050405020304" pitchFamily="18" charset="0"/>
                  </a:rPr>
                  <a:t>. So, </a:t>
                </a:r>
              </a:p>
              <a:p>
                <a:pPr marL="0" marR="0" indent="0">
                  <a:spcBef>
                    <a:spcPts val="0"/>
                  </a:spcBef>
                  <a:spcAft>
                    <a:spcPts val="0"/>
                  </a:spcAft>
                  <a:buNone/>
                </a:pPr>
                <a14:m>
                  <m:oMathPara xmlns:m="http://schemas.openxmlformats.org/officeDocument/2006/math">
                    <m:oMathParaPr>
                      <m:jc m:val="centerGroup"/>
                    </m:oMathParaPr>
                    <m:oMath xmlns:m="http://schemas.openxmlformats.org/officeDocument/2006/math">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rPr>
                                <m:t>3</m:t>
                              </m:r>
                            </m:sub>
                          </m:sSub>
                        </m:fName>
                        <m:e>
                          <m:r>
                            <a:rPr lang="en-US" sz="1800" i="1">
                              <a:effectLst/>
                              <a:latin typeface="Cambria Math" panose="02040503050406030204" pitchFamily="18" charset="0"/>
                              <a:ea typeface="Times New Roman" panose="02020603050405020304" pitchFamily="18" charset="0"/>
                            </a:rPr>
                            <m:t>𝐴</m:t>
                          </m:r>
                        </m:e>
                      </m:func>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+1&lt;</m:t>
                      </m:r>
                      <m:r>
                        <a:rPr lang="en-US" sz="1800" i="1">
                          <a:effectLst/>
                          <a:latin typeface="Cambria Math" panose="02040503050406030204" pitchFamily="18" charset="0"/>
                          <a:ea typeface="Times New Roman" panose="02020603050405020304" pitchFamily="18" charset="0"/>
                        </a:rPr>
                        <m:t>𝑛</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rPr>
                                <m:t>3</m:t>
                              </m:r>
                            </m:sub>
                          </m:sSub>
                        </m:fName>
                        <m:e>
                          <m:r>
                            <a:rPr lang="en-US" sz="1800" i="1">
                              <a:effectLst/>
                              <a:latin typeface="Cambria Math" panose="02040503050406030204" pitchFamily="18" charset="0"/>
                              <a:ea typeface="Times New Roman" panose="02020603050405020304" pitchFamily="18" charset="0"/>
                            </a:rPr>
                            <m:t>2</m:t>
                          </m:r>
                        </m:e>
                      </m:func>
                      <m:r>
                        <a:rPr lang="en-US" sz="1800" i="1">
                          <a:effectLst/>
                          <a:latin typeface="Cambria Math" panose="02040503050406030204" pitchFamily="18" charset="0"/>
                          <a:ea typeface="Times New Roman" panose="02020603050405020304" pitchFamily="18" charset="0"/>
                        </a:rPr>
                        <m:t>−</m:t>
                      </m:r>
                      <m:d>
                        <m:dPr>
                          <m:begChr m:val="⌊"/>
                          <m:endChr m:val="⌋"/>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𝑛</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rPr>
                                    <m:t>3</m:t>
                                  </m:r>
                                </m:sub>
                              </m:sSub>
                            </m:fName>
                            <m:e>
                              <m:r>
                                <a:rPr lang="en-US" sz="1800" i="1">
                                  <a:effectLst/>
                                  <a:latin typeface="Cambria Math" panose="02040503050406030204" pitchFamily="18" charset="0"/>
                                  <a:ea typeface="Times New Roman" panose="02020603050405020304" pitchFamily="18" charset="0"/>
                                </a:rPr>
                                <m:t>2</m:t>
                              </m:r>
                            </m:e>
                          </m:func>
                        </m:e>
                      </m:d>
                      <m:r>
                        <a:rPr lang="en-US" sz="1800" i="1">
                          <a:effectLst/>
                          <a:latin typeface="Cambria Math" panose="02040503050406030204" pitchFamily="18" charset="0"/>
                          <a:ea typeface="Times New Roman" panose="02020603050405020304" pitchFamily="18" charset="0"/>
                        </a:rPr>
                        <m:t>&lt;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rPr>
                                <m:t>3</m:t>
                              </m:r>
                            </m:sub>
                          </m:sSub>
                        </m:fName>
                        <m:e>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𝐴</m:t>
                              </m:r>
                              <m:r>
                                <a:rPr lang="en-US" sz="1800" i="1">
                                  <a:effectLst/>
                                  <a:latin typeface="Cambria Math" panose="02040503050406030204" pitchFamily="18" charset="0"/>
                                  <a:ea typeface="Times New Roman" panose="02020603050405020304" pitchFamily="18" charset="0"/>
                                </a:rPr>
                                <m:t>+1</m:t>
                              </m:r>
                            </m:e>
                          </m:d>
                        </m:e>
                      </m:func>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+1.</m:t>
                      </m:r>
                    </m:oMath>
                  </m:oMathPara>
                </a14:m>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Note that </a:t>
                </a:r>
                <a14:m>
                  <m:oMath xmlns:m="http://schemas.openxmlformats.org/officeDocument/2006/math">
                    <m:d>
                      <m:dPr>
                        <m:begChr m:val="["/>
                        <m:endChr m:val="]"/>
                        <m:ctrlPr>
                          <a:rPr lang="en-US" sz="1800" i="1">
                            <a:effectLst/>
                            <a:latin typeface="Cambria Math" panose="02040503050406030204" pitchFamily="18" charset="0"/>
                            <a:ea typeface="Times New Roman" panose="02020603050405020304" pitchFamily="18" charset="0"/>
                          </a:rPr>
                        </m:ctrlPr>
                      </m:dPr>
                      <m:e>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rPr>
                                  <m:t>3</m:t>
                                </m:r>
                              </m:sub>
                            </m:sSub>
                          </m:fName>
                          <m:e>
                            <m:r>
                              <a:rPr lang="en-US" sz="1800" i="1">
                                <a:effectLst/>
                                <a:latin typeface="Cambria Math" panose="02040503050406030204" pitchFamily="18" charset="0"/>
                                <a:ea typeface="Times New Roman" panose="02020603050405020304" pitchFamily="18" charset="0"/>
                              </a:rPr>
                              <m:t>𝐴</m:t>
                            </m:r>
                          </m:e>
                        </m:func>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+1,</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rPr>
                                  <m:t>3</m:t>
                                </m:r>
                              </m:sub>
                            </m:sSub>
                          </m:fName>
                          <m:e>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𝐴</m:t>
                                </m:r>
                                <m:r>
                                  <a:rPr lang="en-US" sz="1800" i="1">
                                    <a:effectLst/>
                                    <a:latin typeface="Cambria Math" panose="02040503050406030204" pitchFamily="18" charset="0"/>
                                    <a:ea typeface="Times New Roman" panose="02020603050405020304" pitchFamily="18" charset="0"/>
                                  </a:rPr>
                                  <m:t>+1</m:t>
                                </m:r>
                              </m:e>
                            </m:d>
                          </m:e>
                        </m:func>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+1</m:t>
                        </m:r>
                      </m:e>
                    </m:d>
                    <m:r>
                      <a:rPr lang="en-US" sz="1800" i="1">
                        <a:effectLst/>
                        <a:latin typeface="Cambria Math" panose="02040503050406030204" pitchFamily="18" charset="0"/>
                        <a:ea typeface="Times New Roman" panose="02020603050405020304" pitchFamily="18" charset="0"/>
                      </a:rPr>
                      <m:t>⊆[0,1]</m:t>
                    </m:r>
                  </m:oMath>
                </a14:m>
                <a:r>
                  <a:rPr lang="en-US" sz="1800" dirty="0">
                    <a:effectLst/>
                    <a:latin typeface="Times New Roman" panose="02020603050405020304" pitchFamily="18" charset="0"/>
                    <a:ea typeface="Times New Roman" panose="02020603050405020304" pitchFamily="18" charset="0"/>
                  </a:rPr>
                  <a:t>. By the well-known result of </a:t>
                </a:r>
                <a:r>
                  <a:rPr lang="en-US" sz="1800" dirty="0" err="1">
                    <a:effectLst/>
                    <a:latin typeface="Times New Roman" panose="02020603050405020304" pitchFamily="18" charset="0"/>
                    <a:ea typeface="Times New Roman" panose="02020603050405020304" pitchFamily="18" charset="0"/>
                  </a:rPr>
                  <a:t>Bohl</a:t>
                </a:r>
                <a:r>
                  <a:rPr lang="en-US" sz="1800" dirty="0">
                    <a:effectLst/>
                    <a:latin typeface="Times New Roman" panose="02020603050405020304" pitchFamily="18" charset="0"/>
                    <a:ea typeface="Times New Roman" panose="02020603050405020304" pitchFamily="18" charset="0"/>
                  </a:rPr>
                  <a:t> [2], </a:t>
                </a:r>
                <a:r>
                  <a:rPr lang="en-US" sz="1800" dirty="0" err="1">
                    <a:effectLst/>
                    <a:latin typeface="Times New Roman" panose="02020603050405020304" pitchFamily="18" charset="0"/>
                    <a:ea typeface="Times New Roman" panose="02020603050405020304" pitchFamily="18" charset="0"/>
                  </a:rPr>
                  <a:t>Sierpinski</a:t>
                </a:r>
                <a:r>
                  <a:rPr lang="en-US" sz="1800" dirty="0">
                    <a:effectLst/>
                    <a:latin typeface="Times New Roman" panose="02020603050405020304" pitchFamily="18" charset="0"/>
                    <a:ea typeface="Times New Roman" panose="02020603050405020304" pitchFamily="18" charset="0"/>
                  </a:rPr>
                  <a:t> [4], and Weyl [3] (see also [5, Chapter 1, Example 2.1]) the sequence </a:t>
                </a:r>
                <a14:m>
                  <m:oMath xmlns:m="http://schemas.openxmlformats.org/officeDocument/2006/math">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𝑛</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rPr>
                              <m:t>3</m:t>
                            </m:r>
                          </m:sub>
                        </m:sSub>
                      </m:fName>
                      <m:e>
                        <m:r>
                          <a:rPr lang="en-US" sz="1800" i="1">
                            <a:effectLst/>
                            <a:latin typeface="Cambria Math" panose="02040503050406030204" pitchFamily="18" charset="0"/>
                            <a:ea typeface="Times New Roman" panose="02020603050405020304" pitchFamily="18" charset="0"/>
                          </a:rPr>
                          <m:t>2</m:t>
                        </m:r>
                      </m:e>
                    </m:func>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=1,2,…)</m:t>
                    </m:r>
                  </m:oMath>
                </a14:m>
                <a:r>
                  <a:rPr lang="en-US" sz="1800" dirty="0">
                    <a:effectLst/>
                    <a:latin typeface="Times New Roman" panose="02020603050405020304" pitchFamily="18" charset="0"/>
                    <a:ea typeface="Times New Roman" panose="02020603050405020304" pitchFamily="18" charset="0"/>
                  </a:rPr>
                  <a:t> is uniformly distributed modulo 1. In particular, this means that there are infinitely many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𝑛</m:t>
                    </m:r>
                  </m:oMath>
                </a14:m>
                <a:r>
                  <a:rPr lang="en-US" sz="1800" dirty="0">
                    <a:effectLst/>
                    <a:latin typeface="Times New Roman" panose="02020603050405020304" pitchFamily="18" charset="0"/>
                    <a:ea typeface="Times New Roman" panose="02020603050405020304" pitchFamily="18" charset="0"/>
                  </a:rPr>
                  <a:t> such that the difference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𝑛</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rPr>
                              <m:t>3</m:t>
                            </m:r>
                          </m:sub>
                        </m:sSub>
                      </m:fName>
                      <m:e>
                        <m:r>
                          <a:rPr lang="en-US" sz="1800" i="1">
                            <a:effectLst/>
                            <a:latin typeface="Cambria Math" panose="02040503050406030204" pitchFamily="18" charset="0"/>
                            <a:ea typeface="Times New Roman" panose="02020603050405020304" pitchFamily="18" charset="0"/>
                          </a:rPr>
                          <m:t>2</m:t>
                        </m:r>
                      </m:e>
                    </m:func>
                    <m:r>
                      <a:rPr lang="en-US" sz="1800" i="1">
                        <a:effectLst/>
                        <a:latin typeface="Cambria Math" panose="02040503050406030204" pitchFamily="18" charset="0"/>
                        <a:ea typeface="Times New Roman" panose="02020603050405020304" pitchFamily="18" charset="0"/>
                      </a:rPr>
                      <m:t>−</m:t>
                    </m:r>
                    <m:d>
                      <m:dPr>
                        <m:begChr m:val="⌊"/>
                        <m:endChr m:val="⌋"/>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𝑛</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rPr>
                                  <m:t>3</m:t>
                                </m:r>
                              </m:sub>
                            </m:sSub>
                          </m:fName>
                          <m:e>
                            <m:r>
                              <a:rPr lang="en-US" sz="1800" i="1">
                                <a:effectLst/>
                                <a:latin typeface="Cambria Math" panose="02040503050406030204" pitchFamily="18" charset="0"/>
                                <a:ea typeface="Times New Roman" panose="02020603050405020304" pitchFamily="18" charset="0"/>
                              </a:rPr>
                              <m:t>2</m:t>
                            </m:r>
                          </m:e>
                        </m:func>
                      </m:e>
                    </m:d>
                  </m:oMath>
                </a14:m>
                <a:r>
                  <a:rPr lang="en-US" sz="1800" dirty="0">
                    <a:effectLst/>
                    <a:latin typeface="Times New Roman" panose="02020603050405020304" pitchFamily="18" charset="0"/>
                    <a:ea typeface="Times New Roman" panose="02020603050405020304" pitchFamily="18" charset="0"/>
                  </a:rPr>
                  <a:t> is in the interval </a:t>
                </a:r>
                <a14:m>
                  <m:oMath xmlns:m="http://schemas.openxmlformats.org/officeDocument/2006/math">
                    <m:d>
                      <m:dPr>
                        <m:begChr m:val="["/>
                        <m:endChr m:val="]"/>
                        <m:ctrlPr>
                          <a:rPr lang="en-US" sz="1800" i="1">
                            <a:effectLst/>
                            <a:latin typeface="Cambria Math" panose="02040503050406030204" pitchFamily="18" charset="0"/>
                            <a:ea typeface="Times New Roman" panose="02020603050405020304" pitchFamily="18" charset="0"/>
                          </a:rPr>
                        </m:ctrlPr>
                      </m:dPr>
                      <m:e>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rPr>
                                  <m:t>3</m:t>
                                </m:r>
                              </m:sub>
                            </m:sSub>
                          </m:fName>
                          <m:e>
                            <m:r>
                              <a:rPr lang="en-US" sz="1800" i="1">
                                <a:effectLst/>
                                <a:latin typeface="Cambria Math" panose="02040503050406030204" pitchFamily="18" charset="0"/>
                                <a:ea typeface="Times New Roman" panose="02020603050405020304" pitchFamily="18" charset="0"/>
                              </a:rPr>
                              <m:t>𝐴</m:t>
                            </m:r>
                          </m:e>
                        </m:func>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+1,</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rPr>
                                  <m:t>3</m:t>
                                </m:r>
                              </m:sub>
                            </m:sSub>
                          </m:fName>
                          <m:e>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𝐴</m:t>
                                </m:r>
                                <m:r>
                                  <a:rPr lang="en-US" sz="1800" i="1">
                                    <a:effectLst/>
                                    <a:latin typeface="Cambria Math" panose="02040503050406030204" pitchFamily="18" charset="0"/>
                                    <a:ea typeface="Times New Roman" panose="02020603050405020304" pitchFamily="18" charset="0"/>
                                  </a:rPr>
                                  <m:t>+1</m:t>
                                </m:r>
                              </m:e>
                            </m:d>
                          </m:e>
                        </m:func>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+1</m:t>
                        </m:r>
                      </m:e>
                    </m:d>
                  </m:oMath>
                </a14:m>
                <a:r>
                  <a:rPr lang="en-US" sz="1800" dirty="0">
                    <a:effectLst/>
                    <a:latin typeface="Times New Roman" panose="02020603050405020304" pitchFamily="18" charset="0"/>
                    <a:ea typeface="Times New Roman" panose="02020603050405020304" pitchFamily="18" charset="0"/>
                  </a:rPr>
                  <a:t>. This proves the following theorem that explains II Observation above.</a:t>
                </a:r>
              </a:p>
              <a:p>
                <a:pPr marL="0" indent="0">
                  <a:buNone/>
                </a:pPr>
                <a:endParaRPr lang="en-US" dirty="0"/>
              </a:p>
            </p:txBody>
          </p:sp>
        </mc:Choice>
        <mc:Fallback xmlns="">
          <p:sp>
            <p:nvSpPr>
              <p:cNvPr id="3" name="Content Placeholder 2">
                <a:extLst>
                  <a:ext uri="{FF2B5EF4-FFF2-40B4-BE49-F238E27FC236}">
                    <a16:creationId xmlns:a16="http://schemas.microsoft.com/office/drawing/2014/main" id="{D1124FCD-42E9-C291-A56A-2272CD74D751}"/>
                  </a:ext>
                </a:extLst>
              </p:cNvPr>
              <p:cNvSpPr>
                <a:spLocks noGrp="1" noRot="1" noChangeAspect="1" noMove="1" noResize="1" noEditPoints="1" noAdjustHandles="1" noChangeArrowheads="1" noChangeShapeType="1" noTextEdit="1"/>
              </p:cNvSpPr>
              <p:nvPr>
                <p:ph idx="1"/>
              </p:nvPr>
            </p:nvSpPr>
            <p:spPr>
              <a:blipFill>
                <a:blip r:embed="rId2"/>
                <a:stretch>
                  <a:fillRect l="-522" t="-1261" r="-464"/>
                </a:stretch>
              </a:blipFill>
            </p:spPr>
            <p:txBody>
              <a:bodyPr/>
              <a:lstStyle/>
              <a:p>
                <a:r>
                  <a:rPr lang="en-US">
                    <a:noFill/>
                  </a:rPr>
                  <a:t> </a:t>
                </a:r>
              </a:p>
            </p:txBody>
          </p:sp>
        </mc:Fallback>
      </mc:AlternateContent>
    </p:spTree>
    <p:extLst>
      <p:ext uri="{BB962C8B-B14F-4D97-AF65-F5344CB8AC3E}">
        <p14:creationId xmlns:p14="http://schemas.microsoft.com/office/powerpoint/2010/main" val="31070809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240C4F1-8036-0F9B-44BB-7CCB661DC892}"/>
              </a:ext>
            </a:extLst>
          </p:cNvPr>
          <p:cNvPicPr>
            <a:picLocks noChangeAspect="1"/>
          </p:cNvPicPr>
          <p:nvPr/>
        </p:nvPicPr>
        <p:blipFill rotWithShape="1">
          <a:blip r:embed="rId2"/>
          <a:srcRect l="61935" t="12578" r="9433" b="7422"/>
          <a:stretch/>
        </p:blipFill>
        <p:spPr>
          <a:xfrm>
            <a:off x="778251" y="1123527"/>
            <a:ext cx="2929881" cy="4604800"/>
          </a:xfrm>
          <a:prstGeom prst="rect">
            <a:avLst/>
          </a:prstGeom>
        </p:spPr>
      </p:pic>
      <p:cxnSp>
        <p:nvCxnSpPr>
          <p:cNvPr id="14" name="Straight Connector 13">
            <a:extLst>
              <a:ext uri="{FF2B5EF4-FFF2-40B4-BE49-F238E27FC236}">
                <a16:creationId xmlns:a16="http://schemas.microsoft.com/office/drawing/2014/main" id="{DCD67800-37AC-4E14-89B0-F79DCB3FB86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16560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D2A4664C-48FC-D339-A95C-52A024DB8E75}"/>
              </a:ext>
            </a:extLst>
          </p:cNvPr>
          <p:cNvPicPr>
            <a:picLocks noChangeAspect="1"/>
          </p:cNvPicPr>
          <p:nvPr/>
        </p:nvPicPr>
        <p:blipFill rotWithShape="1">
          <a:blip r:embed="rId3"/>
          <a:srcRect l="43800" t="11734" r="15400" b="6667"/>
          <a:stretch/>
        </p:blipFill>
        <p:spPr>
          <a:xfrm>
            <a:off x="4310676" y="1436196"/>
            <a:ext cx="3537345" cy="3979462"/>
          </a:xfrm>
          <a:prstGeom prst="rect">
            <a:avLst/>
          </a:prstGeom>
        </p:spPr>
      </p:pic>
      <p:cxnSp>
        <p:nvCxnSpPr>
          <p:cNvPr id="16" name="Straight Connector 15">
            <a:extLst>
              <a:ext uri="{FF2B5EF4-FFF2-40B4-BE49-F238E27FC236}">
                <a16:creationId xmlns:a16="http://schemas.microsoft.com/office/drawing/2014/main" id="{20F1788F-A5AE-4188-8274-F7F2E3833EC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99592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02A917BE-3A26-BA69-69EB-27F388EDD4AC}"/>
              </a:ext>
            </a:extLst>
          </p:cNvPr>
          <p:cNvPicPr>
            <a:picLocks noChangeAspect="1"/>
          </p:cNvPicPr>
          <p:nvPr/>
        </p:nvPicPr>
        <p:blipFill rotWithShape="1">
          <a:blip r:embed="rId4"/>
          <a:srcRect l="57000" t="11200" r="10900" b="5601"/>
          <a:stretch/>
        </p:blipFill>
        <p:spPr>
          <a:xfrm>
            <a:off x="8341666" y="1123528"/>
            <a:ext cx="3158460" cy="4604800"/>
          </a:xfrm>
          <a:prstGeom prst="rect">
            <a:avLst/>
          </a:prstGeom>
        </p:spPr>
      </p:pic>
    </p:spTree>
    <p:extLst>
      <p:ext uri="{BB962C8B-B14F-4D97-AF65-F5344CB8AC3E}">
        <p14:creationId xmlns:p14="http://schemas.microsoft.com/office/powerpoint/2010/main" val="8507528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D13996D-6527-BE8C-DB6D-B66FD4E31960}"/>
              </a:ext>
            </a:extLst>
          </p:cNvPr>
          <p:cNvSpPr>
            <a:spLocks noGrp="1"/>
          </p:cNvSpPr>
          <p:nvPr>
            <p:ph idx="1"/>
          </p:nvPr>
        </p:nvSpPr>
        <p:spPr>
          <a:xfrm>
            <a:off x="838200" y="2675106"/>
            <a:ext cx="5721991" cy="3501857"/>
          </a:xfrm>
        </p:spPr>
        <p:txBody>
          <a:bodyPr/>
          <a:lstStyle/>
          <a:p>
            <a:pPr marL="0" indent="0">
              <a:buNone/>
            </a:pPr>
            <a:r>
              <a:rPr lang="en-US" sz="1800" b="1" dirty="0">
                <a:effectLst/>
                <a:latin typeface="Times New Roman" panose="02020603050405020304" pitchFamily="18" charset="0"/>
                <a:ea typeface="Times New Roman" panose="02020603050405020304" pitchFamily="18" charset="0"/>
              </a:rPr>
              <a:t>Theorem 4.1.</a:t>
            </a:r>
            <a:r>
              <a:rPr lang="en-US" sz="1800" dirty="0">
                <a:effectLst/>
                <a:latin typeface="Times New Roman" panose="02020603050405020304" pitchFamily="18" charset="0"/>
                <a:ea typeface="Times New Roman" panose="02020603050405020304" pitchFamily="18" charset="0"/>
              </a:rPr>
              <a:t> Except those which start by zero, any finite sequence of digits can appear infinitely many times, at the beginning of a ternary number system notation of a power of 2.</a:t>
            </a:r>
          </a:p>
          <a:p>
            <a:pPr marL="0" indent="0">
              <a:buNone/>
            </a:pPr>
            <a:endParaRPr lang="en-US" dirty="0"/>
          </a:p>
        </p:txBody>
      </p:sp>
      <p:pic>
        <p:nvPicPr>
          <p:cNvPr id="4" name="Picture 22">
            <a:extLst>
              <a:ext uri="{FF2B5EF4-FFF2-40B4-BE49-F238E27FC236}">
                <a16:creationId xmlns:a16="http://schemas.microsoft.com/office/drawing/2014/main" id="{168F1009-5D11-E0B3-D2E0-F630E509B6EC}"/>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18679" y="755638"/>
            <a:ext cx="3895636" cy="5161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3807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2"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4F6A76-B342-168A-A5B7-48E3489F201F}"/>
              </a:ext>
            </a:extLst>
          </p:cNvPr>
          <p:cNvSpPr>
            <a:spLocks noGrp="1"/>
          </p:cNvSpPr>
          <p:nvPr>
            <p:ph type="title"/>
          </p:nvPr>
        </p:nvSpPr>
        <p:spPr>
          <a:xfrm>
            <a:off x="978366" y="1816886"/>
            <a:ext cx="2628900" cy="2848015"/>
          </a:xfrm>
          <a:noFill/>
        </p:spPr>
        <p:txBody>
          <a:bodyPr vert="horz" lIns="91440" tIns="45720" rIns="91440" bIns="45720" rtlCol="0" anchor="ctr">
            <a:noAutofit/>
          </a:bodyPr>
          <a:lstStyle/>
          <a:p>
            <a:pPr algn="ctr"/>
            <a:r>
              <a:rPr lang="en-US" sz="2400" dirty="0">
                <a:solidFill>
                  <a:srgbClr val="FFFFFF"/>
                </a:solidFill>
              </a:rPr>
              <a:t>W</a:t>
            </a:r>
            <a:r>
              <a:rPr lang="en-US" sz="2400" kern="1200" dirty="0">
                <a:solidFill>
                  <a:srgbClr val="FFFFFF"/>
                </a:solidFill>
                <a:latin typeface="+mj-lt"/>
                <a:ea typeface="+mj-ea"/>
                <a:cs typeface="+mj-cs"/>
              </a:rPr>
              <a:t>rite the first powers of two in ternary numeral system so that their digits in the corresponding place values are aligned along vertical columns.</a:t>
            </a:r>
          </a:p>
        </p:txBody>
      </p:sp>
      <p:pic>
        <p:nvPicPr>
          <p:cNvPr id="1027" name="Picture 3">
            <a:extLst>
              <a:ext uri="{FF2B5EF4-FFF2-40B4-BE49-F238E27FC236}">
                <a16:creationId xmlns:a16="http://schemas.microsoft.com/office/drawing/2014/main" id="{A27C316F-9748-343F-F965-816260ACB53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234035" y="429556"/>
            <a:ext cx="4898156" cy="6077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3006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F4EA6-D98B-FDD0-AA0F-14B5B3F61673}"/>
              </a:ext>
            </a:extLst>
          </p:cNvPr>
          <p:cNvSpPr>
            <a:spLocks noGrp="1"/>
          </p:cNvSpPr>
          <p:nvPr>
            <p:ph type="title"/>
          </p:nvPr>
        </p:nvSpPr>
        <p:spPr/>
        <p:txBody>
          <a:bodyPr/>
          <a:lstStyle/>
          <a:p>
            <a:r>
              <a:rPr lang="en-US" b="1" dirty="0">
                <a:latin typeface="Times New Roman" panose="02020603050405020304" pitchFamily="18" charset="0"/>
                <a:ea typeface="Times New Roman" panose="02020603050405020304" pitchFamily="18" charset="0"/>
              </a:rPr>
              <a:t>Note</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E76AA13-35AE-913D-E8A5-982754E4B211}"/>
                  </a:ext>
                </a:extLst>
              </p:cNvPr>
              <p:cNvSpPr>
                <a:spLocks noGrp="1"/>
              </p:cNvSpPr>
              <p:nvPr>
                <p:ph idx="1"/>
              </p:nvPr>
            </p:nvSpPr>
            <p:spPr>
              <a:xfrm>
                <a:off x="1242665" y="2141537"/>
                <a:ext cx="8355496" cy="870020"/>
              </a:xfrm>
            </p:spPr>
            <p:txBody>
              <a:bodyPr/>
              <a:lstStyle/>
              <a:p>
                <a:pPr marL="0" indent="0">
                  <a:buNone/>
                </a:pPr>
                <a:r>
                  <a:rPr lang="en-US" sz="1800" dirty="0">
                    <a:effectLst/>
                    <a:latin typeface="Times New Roman" panose="02020603050405020304" pitchFamily="18" charset="0"/>
                    <a:ea typeface="Times New Roman" panose="02020603050405020304" pitchFamily="18" charset="0"/>
                  </a:rPr>
                  <a:t>Since arbitrary large number of consecutive zeros (</a:t>
                </a:r>
                <a14:m>
                  <m:oMath xmlns:m="http://schemas.openxmlformats.org/officeDocument/2006/math">
                    <m:r>
                      <a:rPr lang="en-US" sz="1800" i="1">
                        <a:effectLst/>
                        <a:latin typeface="Cambria Math" panose="02040503050406030204" pitchFamily="18" charset="0"/>
                        <a:ea typeface="Times New Roman" panose="02020603050405020304" pitchFamily="18" charset="0"/>
                      </a:rPr>
                      <m:t>00…0</m:t>
                    </m:r>
                  </m:oMath>
                </a14:m>
                <a:r>
                  <a:rPr lang="en-US" sz="1800" dirty="0">
                    <a:effectLst/>
                    <a:latin typeface="Times New Roman" panose="02020603050405020304" pitchFamily="18" charset="0"/>
                    <a:ea typeface="Times New Roman" panose="02020603050405020304" pitchFamily="18" charset="0"/>
                  </a:rPr>
                  <a:t>) or twos (</a:t>
                </a:r>
                <a14:m>
                  <m:oMath xmlns:m="http://schemas.openxmlformats.org/officeDocument/2006/math">
                    <m:r>
                      <a:rPr lang="en-US" sz="1800" i="1">
                        <a:effectLst/>
                        <a:latin typeface="Cambria Math" panose="02040503050406030204" pitchFamily="18" charset="0"/>
                        <a:ea typeface="Times New Roman" panose="02020603050405020304" pitchFamily="18" charset="0"/>
                      </a:rPr>
                      <m:t>22…2</m:t>
                    </m:r>
                  </m:oMath>
                </a14:m>
                <a:r>
                  <a:rPr lang="en-US" sz="1800" dirty="0">
                    <a:effectLst/>
                    <a:latin typeface="Times New Roman" panose="02020603050405020304" pitchFamily="18" charset="0"/>
                    <a:ea typeface="Times New Roman" panose="02020603050405020304" pitchFamily="18" charset="0"/>
                  </a:rPr>
                  <a:t>) should also appear infinitely many times we come back again to Observation III, with a completely new explanation for it. </a:t>
                </a:r>
              </a:p>
              <a:p>
                <a:pPr marL="0" indent="0">
                  <a:buNone/>
                </a:pPr>
                <a:endParaRPr lang="en-US" dirty="0"/>
              </a:p>
            </p:txBody>
          </p:sp>
        </mc:Choice>
        <mc:Fallback xmlns="">
          <p:sp>
            <p:nvSpPr>
              <p:cNvPr id="3" name="Content Placeholder 2">
                <a:extLst>
                  <a:ext uri="{FF2B5EF4-FFF2-40B4-BE49-F238E27FC236}">
                    <a16:creationId xmlns:a16="http://schemas.microsoft.com/office/drawing/2014/main" id="{0E76AA13-35AE-913D-E8A5-982754E4B211}"/>
                  </a:ext>
                </a:extLst>
              </p:cNvPr>
              <p:cNvSpPr>
                <a:spLocks noGrp="1" noRot="1" noChangeAspect="1" noMove="1" noResize="1" noEditPoints="1" noAdjustHandles="1" noChangeArrowheads="1" noChangeShapeType="1" noTextEdit="1"/>
              </p:cNvSpPr>
              <p:nvPr>
                <p:ph idx="1"/>
              </p:nvPr>
            </p:nvSpPr>
            <p:spPr>
              <a:xfrm>
                <a:off x="1242665" y="2141537"/>
                <a:ext cx="8355496" cy="870020"/>
              </a:xfrm>
              <a:blipFill>
                <a:blip r:embed="rId2"/>
                <a:stretch>
                  <a:fillRect l="-656" t="-6294" b="-6993"/>
                </a:stretch>
              </a:blipFill>
            </p:spPr>
            <p:txBody>
              <a:bodyPr/>
              <a:lstStyle/>
              <a:p>
                <a:r>
                  <a:rPr lang="en-US">
                    <a:noFill/>
                  </a:rPr>
                  <a:t> </a:t>
                </a:r>
              </a:p>
            </p:txBody>
          </p:sp>
        </mc:Fallback>
      </mc:AlternateContent>
      <p:pic>
        <p:nvPicPr>
          <p:cNvPr id="7" name="Picture 6">
            <a:extLst>
              <a:ext uri="{FF2B5EF4-FFF2-40B4-BE49-F238E27FC236}">
                <a16:creationId xmlns:a16="http://schemas.microsoft.com/office/drawing/2014/main" id="{F6CE4B81-571F-3CD2-D1E1-25FD9077A930}"/>
              </a:ext>
            </a:extLst>
          </p:cNvPr>
          <p:cNvPicPr>
            <a:picLocks noChangeAspect="1"/>
          </p:cNvPicPr>
          <p:nvPr/>
        </p:nvPicPr>
        <p:blipFill>
          <a:blip r:embed="rId3"/>
          <a:stretch>
            <a:fillRect/>
          </a:stretch>
        </p:blipFill>
        <p:spPr>
          <a:xfrm>
            <a:off x="1322110" y="3192439"/>
            <a:ext cx="8276051" cy="2984524"/>
          </a:xfrm>
          <a:prstGeom prst="rect">
            <a:avLst/>
          </a:prstGeom>
        </p:spPr>
      </p:pic>
      <p:pic>
        <p:nvPicPr>
          <p:cNvPr id="5" name="Picture 4">
            <a:extLst>
              <a:ext uri="{FF2B5EF4-FFF2-40B4-BE49-F238E27FC236}">
                <a16:creationId xmlns:a16="http://schemas.microsoft.com/office/drawing/2014/main" id="{EF632B1C-C8B5-3FC3-840C-163A80C0A5B3}"/>
              </a:ext>
            </a:extLst>
          </p:cNvPr>
          <p:cNvPicPr>
            <a:picLocks noChangeAspect="1"/>
          </p:cNvPicPr>
          <p:nvPr/>
        </p:nvPicPr>
        <p:blipFill rotWithShape="1">
          <a:blip r:embed="rId4"/>
          <a:srcRect l="63661" t="15873" r="10192" b="13175"/>
          <a:stretch/>
        </p:blipFill>
        <p:spPr>
          <a:xfrm>
            <a:off x="9857204" y="144916"/>
            <a:ext cx="2025372" cy="3091544"/>
          </a:xfrm>
          <a:prstGeom prst="rect">
            <a:avLst/>
          </a:prstGeom>
        </p:spPr>
      </p:pic>
      <p:pic>
        <p:nvPicPr>
          <p:cNvPr id="8" name="Picture 7">
            <a:extLst>
              <a:ext uri="{FF2B5EF4-FFF2-40B4-BE49-F238E27FC236}">
                <a16:creationId xmlns:a16="http://schemas.microsoft.com/office/drawing/2014/main" id="{A4298067-2272-7DD6-759A-D525D89C48C4}"/>
              </a:ext>
            </a:extLst>
          </p:cNvPr>
          <p:cNvPicPr>
            <a:picLocks noChangeAspect="1"/>
          </p:cNvPicPr>
          <p:nvPr/>
        </p:nvPicPr>
        <p:blipFill rotWithShape="1">
          <a:blip r:embed="rId5"/>
          <a:srcRect l="57768" t="13809" r="11785" b="12222"/>
          <a:stretch/>
        </p:blipFill>
        <p:spPr>
          <a:xfrm>
            <a:off x="9857204" y="3747612"/>
            <a:ext cx="2008872" cy="2745263"/>
          </a:xfrm>
          <a:prstGeom prst="rect">
            <a:avLst/>
          </a:prstGeom>
        </p:spPr>
      </p:pic>
    </p:spTree>
    <p:extLst>
      <p:ext uri="{BB962C8B-B14F-4D97-AF65-F5344CB8AC3E}">
        <p14:creationId xmlns:p14="http://schemas.microsoft.com/office/powerpoint/2010/main" val="3805897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4942F-347A-68B7-BE4D-7A3A283C5E61}"/>
              </a:ext>
            </a:extLst>
          </p:cNvPr>
          <p:cNvSpPr>
            <a:spLocks noGrp="1"/>
          </p:cNvSpPr>
          <p:nvPr>
            <p:ph type="title"/>
          </p:nvPr>
        </p:nvSpPr>
        <p:spPr/>
        <p:txBody>
          <a:bodyPr/>
          <a:lstStyle/>
          <a:p>
            <a:r>
              <a:rPr lang="en-US" dirty="0"/>
              <a:t>The main </a:t>
            </a:r>
            <a:r>
              <a:rPr lang="en-US" dirty="0" err="1"/>
              <a:t>resul</a:t>
            </a:r>
            <a:r>
              <a:rPr lang="az-Latn-AZ" dirty="0"/>
              <a:t>t</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53485E93-3111-4180-2ED0-8EEF14F5C4BB}"/>
                  </a:ext>
                </a:extLst>
              </p:cNvPr>
              <p:cNvSpPr>
                <a:spLocks noGrp="1"/>
              </p:cNvSpPr>
              <p:nvPr>
                <p:ph idx="1"/>
              </p:nvPr>
            </p:nvSpPr>
            <p:spPr>
              <a:xfrm>
                <a:off x="838200" y="1825625"/>
                <a:ext cx="6655676" cy="4351338"/>
              </a:xfrm>
            </p:spPr>
            <p:txBody>
              <a:bodyPr/>
              <a:lstStyle/>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As we did at the end of Section 3 for the last digits, we can use the above result for the first digits to show that arbitrarily large sequence of consecutive zeros (00…0) and twos (22…2) will appear in the construction. This proves the following.</a:t>
                </a:r>
              </a:p>
              <a:p>
                <a:pPr marL="0" marR="0" algn="just">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r>
                  <a:rPr lang="en-US" sz="1800" b="1" dirty="0">
                    <a:effectLst/>
                    <a:latin typeface="Times New Roman" panose="02020603050405020304" pitchFamily="18" charset="0"/>
                    <a:ea typeface="Times New Roman" panose="02020603050405020304" pitchFamily="18" charset="0"/>
                  </a:rPr>
                  <a:t>Theorem 5.1.</a:t>
                </a:r>
                <a:r>
                  <a:rPr lang="en-US" sz="1800" dirty="0">
                    <a:effectLst/>
                    <a:latin typeface="Times New Roman" panose="02020603050405020304" pitchFamily="18" charset="0"/>
                    <a:ea typeface="Times New Roman" panose="02020603050405020304" pitchFamily="18" charset="0"/>
                  </a:rPr>
                  <a:t> If the powers of 2 are written so that each next power of 2, in ternary number system notation, is written on top of the previous power of 2, and the digits corresponding to the same place values are all on the same vertical lines, then arbitrarily large triangular blocks of zeros (twos) can appear in this infinite triangular table. </a:t>
                </a:r>
              </a:p>
              <a:p>
                <a:pPr marL="0" marR="0" algn="just">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In view of these results, it would be interesting to study the question of frequency for the interior digits of the powers of two and how this frequency changes when the block of digits </a:t>
                </a:r>
                <a14:m>
                  <m:oMath xmlns:m="http://schemas.openxmlformats.org/officeDocument/2006/math">
                    <m:r>
                      <a:rPr lang="en-US" sz="1800" i="1">
                        <a:effectLst/>
                        <a:latin typeface="Cambria Math" panose="02040503050406030204" pitchFamily="18" charset="0"/>
                        <a:ea typeface="Times New Roman" panose="02020603050405020304" pitchFamily="18" charset="0"/>
                      </a:rPr>
                      <m:t>𝐴</m:t>
                    </m:r>
                  </m:oMath>
                </a14:m>
                <a:r>
                  <a:rPr lang="en-US" sz="1800" dirty="0">
                    <a:effectLst/>
                    <a:latin typeface="Times New Roman" panose="02020603050405020304" pitchFamily="18" charset="0"/>
                    <a:ea typeface="Times New Roman" panose="02020603050405020304" pitchFamily="18" charset="0"/>
                  </a:rPr>
                  <a:t> shift from left endpoint, where the frequencies are different and obey </a:t>
                </a:r>
                <a:r>
                  <a:rPr lang="en-US" sz="1800" dirty="0" err="1">
                    <a:effectLst/>
                    <a:latin typeface="Times New Roman" panose="02020603050405020304" pitchFamily="18" charset="0"/>
                    <a:ea typeface="Times New Roman" panose="02020603050405020304" pitchFamily="18" charset="0"/>
                  </a:rPr>
                  <a:t>Benford’s</a:t>
                </a:r>
                <a:r>
                  <a:rPr lang="en-US" sz="1800" dirty="0">
                    <a:effectLst/>
                    <a:latin typeface="Times New Roman" panose="02020603050405020304" pitchFamily="18" charset="0"/>
                    <a:ea typeface="Times New Roman" panose="02020603050405020304" pitchFamily="18" charset="0"/>
                  </a:rPr>
                  <a:t> law, to the right endpoint where all the frequencies are equal.</a:t>
                </a:r>
              </a:p>
              <a:p>
                <a:pPr marL="0" indent="0">
                  <a:buNone/>
                </a:pPr>
                <a:endParaRPr lang="en-US" dirty="0"/>
              </a:p>
            </p:txBody>
          </p:sp>
        </mc:Choice>
        <mc:Fallback xmlns="">
          <p:sp>
            <p:nvSpPr>
              <p:cNvPr id="3" name="Content Placeholder 2">
                <a:extLst>
                  <a:ext uri="{FF2B5EF4-FFF2-40B4-BE49-F238E27FC236}">
                    <a16:creationId xmlns:a16="http://schemas.microsoft.com/office/drawing/2014/main" id="{53485E93-3111-4180-2ED0-8EEF14F5C4BB}"/>
                  </a:ext>
                </a:extLst>
              </p:cNvPr>
              <p:cNvSpPr>
                <a:spLocks noGrp="1" noRot="1" noChangeAspect="1" noMove="1" noResize="1" noEditPoints="1" noAdjustHandles="1" noChangeArrowheads="1" noChangeShapeType="1" noTextEdit="1"/>
              </p:cNvSpPr>
              <p:nvPr>
                <p:ph idx="1"/>
              </p:nvPr>
            </p:nvSpPr>
            <p:spPr>
              <a:xfrm>
                <a:off x="838200" y="1825625"/>
                <a:ext cx="6655676" cy="4351338"/>
              </a:xfrm>
              <a:blipFill>
                <a:blip r:embed="rId2"/>
                <a:stretch>
                  <a:fillRect l="-825" t="-1261" r="-825" b="-840"/>
                </a:stretch>
              </a:blipFill>
            </p:spPr>
            <p:txBody>
              <a:bodyPr/>
              <a:lstStyle/>
              <a:p>
                <a:r>
                  <a:rPr lang="en-US">
                    <a:noFill/>
                  </a:rPr>
                  <a:t> </a:t>
                </a:r>
              </a:p>
            </p:txBody>
          </p:sp>
        </mc:Fallback>
      </mc:AlternateContent>
      <p:pic>
        <p:nvPicPr>
          <p:cNvPr id="4" name="Picture 2">
            <a:extLst>
              <a:ext uri="{FF2B5EF4-FFF2-40B4-BE49-F238E27FC236}">
                <a16:creationId xmlns:a16="http://schemas.microsoft.com/office/drawing/2014/main" id="{094B9B8C-67A0-AD28-1000-3F78CED5A691}"/>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77654" y="1538997"/>
            <a:ext cx="4077341" cy="5073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94306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3ED97-BE4B-DBBB-F3A1-77297DBE829D}"/>
              </a:ext>
            </a:extLst>
          </p:cNvPr>
          <p:cNvSpPr>
            <a:spLocks noGrp="1"/>
          </p:cNvSpPr>
          <p:nvPr>
            <p:ph type="title"/>
          </p:nvPr>
        </p:nvSpPr>
        <p:spPr/>
        <p:txBody>
          <a:bodyPr/>
          <a:lstStyle/>
          <a:p>
            <a:r>
              <a:rPr lang="en-US" dirty="0"/>
              <a:t>The intermediate digits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5CD867BE-393F-675F-58A9-5EC4DE9A472D}"/>
                  </a:ext>
                </a:extLst>
              </p:cNvPr>
              <p:cNvSpPr>
                <a:spLocks noGrp="1"/>
              </p:cNvSpPr>
              <p:nvPr>
                <p:ph idx="1"/>
              </p:nvPr>
            </p:nvSpPr>
            <p:spPr/>
            <p:txBody>
              <a:bodyPr/>
              <a:lstStyle/>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We determined that the probability of an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𝑚</m:t>
                    </m:r>
                  </m:oMath>
                </a14:m>
                <a:r>
                  <a:rPr lang="en-US" sz="1800" dirty="0">
                    <a:effectLst/>
                    <a:latin typeface="Times New Roman" panose="02020603050405020304" pitchFamily="18" charset="0"/>
                    <a:ea typeface="Times New Roman" panose="02020603050405020304" pitchFamily="18" charset="0"/>
                  </a:rPr>
                  <a:t>-digit number </a:t>
                </a:r>
                <a14:m>
                  <m:oMath xmlns:m="http://schemas.openxmlformats.org/officeDocument/2006/math">
                    <m:r>
                      <a:rPr lang="en-US" sz="1800" i="1">
                        <a:effectLst/>
                        <a:latin typeface="Cambria Math" panose="02040503050406030204" pitchFamily="18" charset="0"/>
                        <a:ea typeface="Times New Roman" panose="02020603050405020304" pitchFamily="18" charset="0"/>
                      </a:rPr>
                      <m:t>𝐴</m:t>
                    </m:r>
                  </m:oMath>
                </a14:m>
                <a:r>
                  <a:rPr lang="en-US" sz="1800" dirty="0">
                    <a:effectLst/>
                    <a:latin typeface="Times New Roman" panose="02020603050405020304" pitchFamily="18" charset="0"/>
                    <a:ea typeface="Times New Roman" panose="02020603050405020304" pitchFamily="18" charset="0"/>
                  </a:rPr>
                  <a:t>, which cannot start with zero digit, appearing at the beginning (after 0</a:t>
                </a:r>
                <a:r>
                  <a:rPr lang="en-US" sz="1800" baseline="30000" dirty="0">
                    <a:effectLst/>
                    <a:latin typeface="Times New Roman" panose="02020603050405020304" pitchFamily="18" charset="0"/>
                    <a:ea typeface="Times New Roman" panose="02020603050405020304" pitchFamily="18" charset="0"/>
                  </a:rPr>
                  <a:t>th</a:t>
                </a:r>
                <a:r>
                  <a:rPr lang="en-US" sz="1800" dirty="0">
                    <a:effectLst/>
                    <a:latin typeface="Times New Roman" panose="02020603050405020304" pitchFamily="18" charset="0"/>
                    <a:ea typeface="Times New Roman" panose="02020603050405020304" pitchFamily="18" charset="0"/>
                  </a:rPr>
                  <a:t> position from left) of 3-base representations of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𝑛</m:t>
                        </m:r>
                      </m:sup>
                    </m:sSup>
                  </m:oMath>
                </a14:m>
                <a:r>
                  <a:rPr lang="en-US" sz="1800" dirty="0">
                    <a:effectLst/>
                    <a:latin typeface="Times New Roman" panose="02020603050405020304" pitchFamily="18" charset="0"/>
                    <a:ea typeface="Times New Roman" panose="02020603050405020304" pitchFamily="18" charset="0"/>
                  </a:rPr>
                  <a:t>, is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0</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𝐴</m:t>
                        </m:r>
                      </m:e>
                    </m:d>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r>
                                  <a:rPr lang="en-US" sz="1800" i="1">
                                    <a:effectLst/>
                                    <a:latin typeface="Cambria Math" panose="02040503050406030204" pitchFamily="18" charset="0"/>
                                    <a:ea typeface="Times New Roman" panose="02020603050405020304" pitchFamily="18" charset="0"/>
                                  </a:rPr>
                                  <m:t>𝐴</m:t>
                                </m:r>
                              </m:den>
                            </m:f>
                          </m:e>
                        </m:d>
                      </m:e>
                    </m:func>
                  </m:oMath>
                </a14:m>
                <a:r>
                  <a:rPr lang="en-US" sz="1800" dirty="0">
                    <a:effectLst/>
                    <a:latin typeface="Times New Roman" panose="02020603050405020304" pitchFamily="18" charset="0"/>
                    <a:ea typeface="Times New Roman" panose="02020603050405020304" pitchFamily="18" charset="0"/>
                  </a:rPr>
                  <a:t>. Let us now find the probability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𝐴</m:t>
                        </m:r>
                      </m:e>
                    </m:d>
                  </m:oMath>
                </a14:m>
                <a:r>
                  <a:rPr lang="en-US" sz="1800" dirty="0">
                    <a:effectLst/>
                    <a:latin typeface="Times New Roman" panose="02020603050405020304" pitchFamily="18" charset="0"/>
                    <a:ea typeface="Times New Roman" panose="02020603050405020304" pitchFamily="18" charset="0"/>
                  </a:rPr>
                  <a:t> of an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𝑚</m:t>
                    </m:r>
                  </m:oMath>
                </a14:m>
                <a:r>
                  <a:rPr lang="en-US" sz="1800" dirty="0">
                    <a:effectLst/>
                    <a:latin typeface="Times New Roman" panose="02020603050405020304" pitchFamily="18" charset="0"/>
                    <a:ea typeface="Times New Roman" panose="02020603050405020304" pitchFamily="18" charset="0"/>
                  </a:rPr>
                  <a:t>-digit number </a:t>
                </a:r>
                <a14:m>
                  <m:oMath xmlns:m="http://schemas.openxmlformats.org/officeDocument/2006/math">
                    <m:r>
                      <a:rPr lang="en-US" sz="1800" i="1">
                        <a:effectLst/>
                        <a:latin typeface="Cambria Math" panose="02040503050406030204" pitchFamily="18" charset="0"/>
                        <a:ea typeface="Times New Roman" panose="02020603050405020304" pitchFamily="18" charset="0"/>
                      </a:rPr>
                      <m:t>𝐴</m:t>
                    </m:r>
                  </m:oMath>
                </a14:m>
                <a:r>
                  <a:rPr lang="en-US" sz="1800" dirty="0">
                    <a:effectLst/>
                    <a:latin typeface="Times New Roman" panose="02020603050405020304" pitchFamily="18" charset="0"/>
                    <a:ea typeface="Times New Roman" panose="02020603050405020304" pitchFamily="18" charset="0"/>
                  </a:rPr>
                  <a:t>, which can start with zero or zeros now (it can even be only zeros 00…0), appearing after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𝑘</m:t>
                    </m:r>
                  </m:oMath>
                </a14:m>
                <a:r>
                  <a:rPr lang="en-US" sz="1800" dirty="0" err="1">
                    <a:effectLst/>
                    <a:latin typeface="Times New Roman" panose="02020603050405020304" pitchFamily="18" charset="0"/>
                    <a:ea typeface="Times New Roman" panose="02020603050405020304" pitchFamily="18" charset="0"/>
                  </a:rPr>
                  <a:t>th</a:t>
                </a:r>
                <a:r>
                  <a:rPr lang="en-US" sz="1800" dirty="0">
                    <a:effectLst/>
                    <a:latin typeface="Times New Roman" panose="02020603050405020304" pitchFamily="18" charset="0"/>
                    <a:ea typeface="Times New Roman" panose="02020603050405020304" pitchFamily="18" charset="0"/>
                  </a:rPr>
                  <a:t> position from left of 3-base representations of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𝑛</m:t>
                        </m:r>
                      </m:sup>
                    </m:sSup>
                  </m:oMath>
                </a14:m>
                <a:r>
                  <a:rPr lang="en-US" sz="1800" dirty="0">
                    <a:effectLst/>
                    <a:latin typeface="Times New Roman" panose="02020603050405020304" pitchFamily="18" charset="0"/>
                    <a:ea typeface="Times New Roman" panose="02020603050405020304" pitchFamily="18" charset="0"/>
                  </a:rPr>
                  <a:t>. By adding the probabilities of </a:t>
                </a:r>
                <a14:m>
                  <m:oMath xmlns:m="http://schemas.openxmlformats.org/officeDocument/2006/math">
                    <m:r>
                      <a:rPr lang="en-US" sz="1800" i="1">
                        <a:effectLst/>
                        <a:latin typeface="Cambria Math" panose="02040503050406030204" pitchFamily="18" charset="0"/>
                        <a:ea typeface="Times New Roman" panose="02020603050405020304" pitchFamily="18" charset="0"/>
                      </a:rPr>
                      <m:t>𝐴</m:t>
                    </m:r>
                  </m:oMath>
                </a14:m>
                <a:r>
                  <a:rPr lang="en-US" sz="1800" dirty="0">
                    <a:effectLst/>
                    <a:latin typeface="Times New Roman" panose="02020603050405020304" pitchFamily="18" charset="0"/>
                    <a:ea typeface="Times New Roman" panose="02020603050405020304" pitchFamily="18" charset="0"/>
                  </a:rPr>
                  <a:t> appearing after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oMath>
                </a14:m>
                <a:r>
                  <a:rPr lang="en-US" sz="1800" dirty="0">
                    <a:effectLst/>
                    <a:latin typeface="Times New Roman" panose="02020603050405020304" pitchFamily="18" charset="0"/>
                    <a:ea typeface="Times New Roman" panose="02020603050405020304" pitchFamily="18" charset="0"/>
                  </a:rPr>
                  <a:t>, after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r>
                      <a:rPr lang="en-US" sz="1800" i="1">
                        <a:effectLst/>
                        <a:latin typeface="Cambria Math" panose="02040503050406030204" pitchFamily="18" charset="0"/>
                        <a:ea typeface="Times New Roman" panose="02020603050405020304" pitchFamily="18" charset="0"/>
                      </a:rPr>
                      <m:t>+1</m:t>
                    </m:r>
                  </m:oMath>
                </a14:m>
                <a:r>
                  <a:rPr lang="en-US" sz="1800" dirty="0">
                    <a:effectLst/>
                    <a:latin typeface="Times New Roman" panose="02020603050405020304" pitchFamily="18" charset="0"/>
                    <a:ea typeface="Times New Roman" panose="02020603050405020304" pitchFamily="18" charset="0"/>
                  </a:rPr>
                  <a:t>,…, after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r>
                      <a:rPr lang="en-US" sz="1800" i="1">
                        <a:effectLst/>
                        <a:latin typeface="Cambria Math" panose="02040503050406030204" pitchFamily="18" charset="0"/>
                        <a:ea typeface="Times New Roman" panose="02020603050405020304" pitchFamily="18" charset="0"/>
                      </a:rPr>
                      <m:t>−1</m:t>
                    </m:r>
                  </m:oMath>
                </a14:m>
                <a:r>
                  <a:rPr lang="en-US" sz="1800" dirty="0">
                    <a:effectLst/>
                    <a:latin typeface="Times New Roman" panose="02020603050405020304" pitchFamily="18" charset="0"/>
                    <a:ea typeface="Times New Roman" panose="02020603050405020304" pitchFamily="18" charset="0"/>
                  </a:rPr>
                  <a:t>, we obtain</a:t>
                </a:r>
              </a:p>
              <a:p>
                <a:pPr marL="0" marR="0" indent="0" algn="just">
                  <a:spcBef>
                    <a:spcPts val="0"/>
                  </a:spcBef>
                  <a:spcAft>
                    <a:spcPts val="0"/>
                  </a:spcAft>
                  <a:buNone/>
                </a:pPr>
                <a14:m>
                  <m:oMathPara xmlns:m="http://schemas.openxmlformats.org/officeDocument/2006/math">
                    <m:oMathParaPr>
                      <m:jc m:val="centerGroup"/>
                    </m:oMathParaPr>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𝐴</m:t>
                          </m:r>
                        </m:e>
                      </m:d>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nary>
                            <m:naryPr>
                              <m:chr m:val="∏"/>
                              <m:limLoc m:val="undOvr"/>
                              <m:ctrlPr>
                                <a:rPr lang="en-US" sz="1800" i="1">
                                  <a:effectLst/>
                                  <a:latin typeface="Cambria Math" panose="02040503050406030204" pitchFamily="18" charset="0"/>
                                  <a:ea typeface="Times New Roman" panose="02020603050405020304" pitchFamily="18" charset="0"/>
                                </a:rPr>
                              </m:ctrlPr>
                            </m:naryPr>
                            <m:sub>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sub>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r>
                                <a:rPr lang="en-US" sz="1800" i="1">
                                  <a:effectLst/>
                                  <a:latin typeface="Cambria Math" panose="02040503050406030204" pitchFamily="18" charset="0"/>
                                  <a:ea typeface="Times New Roman" panose="02020603050405020304" pitchFamily="18" charset="0"/>
                                </a:rPr>
                                <m:t>−1</m:t>
                              </m:r>
                            </m:sup>
                            <m:e>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𝐴</m:t>
                                      </m:r>
                                    </m:den>
                                  </m:f>
                                </m:e>
                              </m:d>
                            </m:e>
                          </m:nary>
                        </m:e>
                      </m:func>
                      <m:r>
                        <a:rPr lang="en-US" sz="1800" i="1">
                          <a:effectLst/>
                          <a:latin typeface="Cambria Math" panose="02040503050406030204" pitchFamily="18" charset="0"/>
                          <a:ea typeface="Times New Roman" panose="02020603050405020304" pitchFamily="18" charset="0"/>
                        </a:rPr>
                        <m:t>.</m:t>
                      </m:r>
                    </m:oMath>
                  </m:oMathPara>
                </a14:m>
                <a:endParaRPr lang="en-US" sz="1800" dirty="0">
                  <a:effectLst/>
                  <a:latin typeface="Times New Roman" panose="02020603050405020304" pitchFamily="18" charset="0"/>
                  <a:ea typeface="Times New Roman" panose="02020603050405020304" pitchFamily="18" charset="0"/>
                </a:endParaRPr>
              </a:p>
              <a:p>
                <a:pPr marL="0" indent="0">
                  <a:buNone/>
                </a:pPr>
                <a:r>
                  <a:rPr lang="en-US" sz="1800" dirty="0">
                    <a:effectLst/>
                    <a:latin typeface="Times New Roman" panose="02020603050405020304" pitchFamily="18" charset="0"/>
                    <a:ea typeface="Times New Roman" panose="02020603050405020304" pitchFamily="18" charset="0"/>
                  </a:rPr>
                  <a:t>See [10,11] for the discussion of the case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m:t>
                    </m:r>
                  </m:oMath>
                </a14:m>
                <a:r>
                  <a:rPr lang="en-US" sz="1800" dirty="0">
                    <a:effectLst/>
                    <a:latin typeface="Times New Roman" panose="02020603050405020304" pitchFamily="18" charset="0"/>
                    <a:ea typeface="Times New Roman" panose="02020603050405020304" pitchFamily="18" charset="0"/>
                  </a:rPr>
                  <a:t> in decimal number system. For simplicity, we will give examples only about the case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m:t>
                    </m:r>
                  </m:oMath>
                </a14:m>
                <a:r>
                  <a:rPr lang="en-US" sz="1800" dirty="0">
                    <a:effectLst/>
                    <a:latin typeface="Times New Roman" panose="02020603050405020304" pitchFamily="18" charset="0"/>
                    <a:ea typeface="Times New Roman" panose="02020603050405020304" pitchFamily="18" charset="0"/>
                  </a:rPr>
                  <a:t>. We already mentioned that </a:t>
                </a:r>
                <a14:m>
                  <m:oMath xmlns:m="http://schemas.openxmlformats.org/officeDocument/2006/math">
                    <m:sSub>
                      <m:sSubPr>
                        <m:ctrlPr>
                          <a:rPr lang="en-US"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0</m:t>
                        </m:r>
                      </m:sub>
                    </m:sSub>
                    <m:d>
                      <m:dPr>
                        <m:ctrlPr>
                          <a:rPr lang="en-US"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m:t>
                        </m:r>
                      </m:e>
                    </m:d>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func>
                      <m:funcPr>
                        <m:ctrlPr>
                          <a:rPr lang="en-US" i="1">
                            <a:effectLst/>
                            <a:latin typeface="Cambria Math" panose="02040503050406030204" pitchFamily="18" charset="0"/>
                            <a:ea typeface="Times New Roman" panose="02020603050405020304" pitchFamily="18" charset="0"/>
                          </a:rPr>
                        </m:ctrlPr>
                      </m:funcPr>
                      <m:fName>
                        <m:sSub>
                          <m:sSubPr>
                            <m:ctrlPr>
                              <a:rPr lang="en-US"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cs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sub>
                        </m:sSub>
                      </m:fName>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e>
                    </m:func>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≈0.63</m:t>
                    </m:r>
                  </m:oMath>
                </a14:m>
                <a:r>
                  <a:rPr lang="en-US" sz="1800" dirty="0">
                    <a:effectLst/>
                    <a:latin typeface="Times New Roman" panose="02020603050405020304" pitchFamily="18" charset="0"/>
                    <a:ea typeface="Times New Roman" panose="02020603050405020304" pitchFamily="18" charset="0"/>
                  </a:rPr>
                  <a:t> and </a:t>
                </a:r>
                <a14:m>
                  <m:oMath xmlns:m="http://schemas.openxmlformats.org/officeDocument/2006/math">
                    <m:sSub>
                      <m:sSubPr>
                        <m:ctrlPr>
                          <a:rPr lang="en-US"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0</m:t>
                        </m:r>
                      </m:sub>
                    </m:sSub>
                    <m:d>
                      <m:dPr>
                        <m:ctrlPr>
                          <a:rPr lang="en-US"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e>
                    </m:d>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func>
                      <m:funcPr>
                        <m:ctrlPr>
                          <a:rPr lang="en-US" i="1">
                            <a:effectLst/>
                            <a:latin typeface="Cambria Math" panose="02040503050406030204" pitchFamily="18" charset="0"/>
                            <a:ea typeface="Times New Roman" panose="02020603050405020304" pitchFamily="18" charset="0"/>
                          </a:rPr>
                        </m:ctrlPr>
                      </m:funcPr>
                      <m:fName>
                        <m:sSub>
                          <m:sSubPr>
                            <m:ctrlPr>
                              <a:rPr lang="en-US"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cs typeface="Times New Roman" panose="02020603050405020304" pitchFamily="18" charset="0"/>
                              </a:rPr>
                              <m:t>log</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sub>
                        </m:sSub>
                      </m:fName>
                      <m:e>
                        <m:f>
                          <m:fPr>
                            <m:ctrlPr>
                              <a:rPr lang="en-US"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num>
                          <m:den>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den>
                        </m:f>
                      </m:e>
                    </m:func>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=≈0.37</m:t>
                    </m:r>
                  </m:oMath>
                </a14:m>
                <a:r>
                  <a:rPr lang="en-US" sz="1800" dirty="0">
                    <a:effectLst/>
                    <a:latin typeface="Times New Roman" panose="02020603050405020304" pitchFamily="18" charset="0"/>
                    <a:ea typeface="Times New Roman" panose="02020603050405020304" pitchFamily="18" charset="0"/>
                  </a:rPr>
                  <a:t>. </a:t>
                </a:r>
                <a:endParaRPr lang="en-US" dirty="0"/>
              </a:p>
            </p:txBody>
          </p:sp>
        </mc:Choice>
        <mc:Fallback xmlns="">
          <p:sp>
            <p:nvSpPr>
              <p:cNvPr id="3" name="Content Placeholder 2">
                <a:extLst>
                  <a:ext uri="{FF2B5EF4-FFF2-40B4-BE49-F238E27FC236}">
                    <a16:creationId xmlns:a16="http://schemas.microsoft.com/office/drawing/2014/main" id="{5CD867BE-393F-675F-58A9-5EC4DE9A472D}"/>
                  </a:ext>
                </a:extLst>
              </p:cNvPr>
              <p:cNvSpPr>
                <a:spLocks noGrp="1" noRot="1" noChangeAspect="1" noMove="1" noResize="1" noEditPoints="1" noAdjustHandles="1" noChangeArrowheads="1" noChangeShapeType="1" noTextEdit="1"/>
              </p:cNvSpPr>
              <p:nvPr>
                <p:ph idx="1"/>
              </p:nvPr>
            </p:nvSpPr>
            <p:spPr>
              <a:blipFill>
                <a:blip r:embed="rId2"/>
                <a:stretch>
                  <a:fillRect l="-522" t="-1261" r="-464"/>
                </a:stretch>
              </a:blipFill>
            </p:spPr>
            <p:txBody>
              <a:bodyPr/>
              <a:lstStyle/>
              <a:p>
                <a:r>
                  <a:rPr lang="en-US">
                    <a:noFill/>
                  </a:rPr>
                  <a:t> </a:t>
                </a:r>
              </a:p>
            </p:txBody>
          </p:sp>
        </mc:Fallback>
      </mc:AlternateContent>
    </p:spTree>
    <p:extLst>
      <p:ext uri="{BB962C8B-B14F-4D97-AF65-F5344CB8AC3E}">
        <p14:creationId xmlns:p14="http://schemas.microsoft.com/office/powerpoint/2010/main" val="33363934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AD3FB3C9-D735-FB75-B84C-2E7AFB41672F}"/>
                  </a:ext>
                </a:extLst>
              </p:cNvPr>
              <p:cNvSpPr>
                <a:spLocks noGrp="1"/>
              </p:cNvSpPr>
              <p:nvPr>
                <p:ph type="title"/>
              </p:nvPr>
            </p:nvSpPr>
            <p:spPr/>
            <p:txBody>
              <a:bodyPr/>
              <a:lstStyle/>
              <a:p>
                <a:r>
                  <a:rPr lang="en-US" dirty="0">
                    <a:latin typeface="Times New Roman" panose="02020603050405020304" pitchFamily="18" charset="0"/>
                    <a:ea typeface="Times New Roman" panose="02020603050405020304" pitchFamily="18" charset="0"/>
                  </a:rPr>
                  <a:t>T</a:t>
                </a:r>
                <a:r>
                  <a:rPr lang="en-US" sz="4400" dirty="0">
                    <a:effectLst/>
                    <a:latin typeface="Times New Roman" panose="02020603050405020304" pitchFamily="18" charset="0"/>
                    <a:ea typeface="Times New Roman" panose="02020603050405020304" pitchFamily="18" charset="0"/>
                  </a:rPr>
                  <a:t>he sum of the probabilities is </a:t>
                </a:r>
                <a14:m>
                  <m:oMath xmlns:m="http://schemas.openxmlformats.org/officeDocument/2006/math">
                    <m:r>
                      <a:rPr lang="en-US" sz="4400" i="1">
                        <a:effectLst/>
                        <a:latin typeface="Cambria Math" panose="02040503050406030204" pitchFamily="18" charset="0"/>
                        <a:ea typeface="Times New Roman" panose="02020603050405020304" pitchFamily="18" charset="0"/>
                      </a:rPr>
                      <m:t>1</m:t>
                    </m:r>
                  </m:oMath>
                </a14:m>
                <a:endParaRPr lang="en-US" dirty="0"/>
              </a:p>
            </p:txBody>
          </p:sp>
        </mc:Choice>
        <mc:Fallback xmlns="">
          <p:sp>
            <p:nvSpPr>
              <p:cNvPr id="2" name="Title 1">
                <a:extLst>
                  <a:ext uri="{FF2B5EF4-FFF2-40B4-BE49-F238E27FC236}">
                    <a16:creationId xmlns:a16="http://schemas.microsoft.com/office/drawing/2014/main" id="{AD3FB3C9-D735-FB75-B84C-2E7AFB41672F}"/>
                  </a:ext>
                </a:extLst>
              </p:cNvPr>
              <p:cNvSpPr>
                <a:spLocks noGrp="1" noRot="1" noChangeAspect="1" noMove="1" noResize="1" noEditPoints="1" noAdjustHandles="1" noChangeArrowheads="1" noChangeShapeType="1" noTextEdit="1"/>
              </p:cNvSpPr>
              <p:nvPr>
                <p:ph type="title"/>
              </p:nvPr>
            </p:nvSpPr>
            <p:spPr>
              <a:blipFill>
                <a:blip r:embed="rId2"/>
                <a:stretch>
                  <a:fillRect l="-23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1048BBED-E6F0-DCBF-02BE-BCACCE910B9F}"/>
                  </a:ext>
                </a:extLst>
              </p:cNvPr>
              <p:cNvSpPr>
                <a:spLocks noGrp="1"/>
              </p:cNvSpPr>
              <p:nvPr>
                <p:ph idx="1"/>
              </p:nvPr>
            </p:nvSpPr>
            <p:spPr/>
            <p:txBody>
              <a:bodyPr/>
              <a:lstStyle/>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Let us find corresponding probabilities for some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&gt;1</m:t>
                    </m:r>
                  </m:oMath>
                </a14:m>
                <a:r>
                  <a:rPr lang="en-US" sz="1800" dirty="0">
                    <a:effectLst/>
                    <a:latin typeface="Times New Roman" panose="02020603050405020304" pitchFamily="18" charset="0"/>
                    <a:ea typeface="Times New Roman" panose="02020603050405020304" pitchFamily="18" charset="0"/>
                  </a:rPr>
                  <a:t>. Using the above formula, we can calculate that</a:t>
                </a:r>
              </a:p>
              <a:p>
                <a:pPr marL="0" marR="0" indent="0" algn="just">
                  <a:spcBef>
                    <a:spcPts val="0"/>
                  </a:spcBef>
                  <a:spcAft>
                    <a:spcPts val="0"/>
                  </a:spcAft>
                  <a:buNone/>
                </a:pPr>
                <a14:m>
                  <m:oMathPara xmlns:m="http://schemas.openxmlformats.org/officeDocument/2006/math">
                    <m:oMathParaPr>
                      <m:jc m:val="centerGroup"/>
                    </m:oMathParaPr>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1</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0</m:t>
                          </m:r>
                        </m:e>
                      </m:d>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d>
                            <m:dPr>
                              <m:ctrlPr>
                                <a:rPr lang="en-US" sz="1800" i="1">
                                  <a:effectLst/>
                                  <a:latin typeface="Cambria Math" panose="02040503050406030204" pitchFamily="18" charset="0"/>
                                  <a:ea typeface="Times New Roman" panose="02020603050405020304" pitchFamily="18" charset="0"/>
                                </a:rPr>
                              </m:ctrlPr>
                            </m:dPr>
                            <m:e>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67925</m:t>
                                  </m:r>
                                </m:num>
                                <m:den>
                                  <m:r>
                                    <a:rPr lang="en-US" sz="1800" i="1">
                                      <a:effectLst/>
                                      <a:latin typeface="Cambria Math" panose="02040503050406030204" pitchFamily="18" charset="0"/>
                                      <a:ea typeface="Times New Roman" panose="02020603050405020304" pitchFamily="18" charset="0"/>
                                    </a:rPr>
                                    <m:t>45927</m:t>
                                  </m:r>
                                </m:den>
                              </m:f>
                            </m:e>
                          </m:d>
                        </m:e>
                      </m:func>
                      <m:r>
                        <a:rPr lang="en-US" sz="1800" i="1">
                          <a:effectLst/>
                          <a:latin typeface="Cambria Math" panose="02040503050406030204" pitchFamily="18" charset="0"/>
                          <a:ea typeface="Times New Roman" panose="02020603050405020304" pitchFamily="18" charset="0"/>
                        </a:rPr>
                        <m:t>≈0.36, </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1</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e>
                      </m:d>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d>
                            <m:dPr>
                              <m:ctrlPr>
                                <a:rPr lang="en-US" sz="1800" i="1">
                                  <a:effectLst/>
                                  <a:latin typeface="Cambria Math" panose="02040503050406030204" pitchFamily="18" charset="0"/>
                                  <a:ea typeface="Times New Roman" panose="02020603050405020304" pitchFamily="18" charset="0"/>
                                </a:rPr>
                              </m:ctrlPr>
                            </m:dPr>
                            <m:e>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2737</m:t>
                                  </m:r>
                                </m:num>
                                <m:den>
                                  <m:r>
                                    <a:rPr lang="en-US" sz="1800" i="1">
                                      <a:effectLst/>
                                      <a:latin typeface="Cambria Math" panose="02040503050406030204" pitchFamily="18" charset="0"/>
                                      <a:ea typeface="Times New Roman" panose="02020603050405020304" pitchFamily="18" charset="0"/>
                                    </a:rPr>
                                    <m:t>1900</m:t>
                                  </m:r>
                                </m:den>
                              </m:f>
                            </m:e>
                          </m:d>
                        </m:e>
                      </m:func>
                      <m:r>
                        <a:rPr lang="en-US" sz="1800" i="1">
                          <a:effectLst/>
                          <a:latin typeface="Cambria Math" panose="02040503050406030204" pitchFamily="18" charset="0"/>
                          <a:ea typeface="Times New Roman" panose="02020603050405020304" pitchFamily="18" charset="0"/>
                        </a:rPr>
                        <m:t>≈ 0.33, </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1</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2</m:t>
                          </m:r>
                        </m:e>
                      </m:d>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d>
                            <m:dPr>
                              <m:ctrlPr>
                                <a:rPr lang="en-US" sz="1800" i="1">
                                  <a:effectLst/>
                                  <a:latin typeface="Cambria Math" panose="02040503050406030204" pitchFamily="18" charset="0"/>
                                  <a:ea typeface="Times New Roman" panose="02020603050405020304" pitchFamily="18" charset="0"/>
                                </a:rPr>
                              </m:ctrlPr>
                            </m:dPr>
                            <m:e>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78732</m:t>
                                  </m:r>
                                </m:num>
                                <m:den>
                                  <m:r>
                                    <a:rPr lang="en-US" sz="1800" i="1">
                                      <a:effectLst/>
                                      <a:latin typeface="Cambria Math" panose="02040503050406030204" pitchFamily="18" charset="0"/>
                                      <a:ea typeface="Times New Roman" panose="02020603050405020304" pitchFamily="18" charset="0"/>
                                    </a:rPr>
                                    <m:t>55913</m:t>
                                  </m:r>
                                </m:den>
                              </m:f>
                            </m:e>
                          </m:d>
                        </m:e>
                      </m:func>
                      <m:r>
                        <a:rPr lang="en-US" sz="1800" i="1">
                          <a:effectLst/>
                          <a:latin typeface="Cambria Math" panose="02040503050406030204" pitchFamily="18" charset="0"/>
                          <a:ea typeface="Times New Roman" panose="02020603050405020304" pitchFamily="18" charset="0"/>
                        </a:rPr>
                        <m:t>≈ 0.31.</m:t>
                      </m:r>
                    </m:oMath>
                  </m:oMathPara>
                </a14:m>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Similarly,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2</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0</m:t>
                        </m:r>
                      </m:e>
                    </m:d>
                    <m:r>
                      <a:rPr lang="en-US" sz="1800" i="1">
                        <a:effectLst/>
                        <a:latin typeface="Cambria Math" panose="02040503050406030204" pitchFamily="18" charset="0"/>
                        <a:ea typeface="Times New Roman" panose="02020603050405020304" pitchFamily="18" charset="0"/>
                      </a:rPr>
                      <m:t>≈0.341</m:t>
                    </m:r>
                  </m:oMath>
                </a14:m>
                <a:r>
                  <a:rPr lang="en-US" sz="1800" dirty="0">
                    <a:effectLst/>
                    <a:latin typeface="Times New Roman" panose="02020603050405020304" pitchFamily="18" charset="0"/>
                    <a:ea typeface="Times New Roman" panose="02020603050405020304" pitchFamily="18" charset="0"/>
                  </a:rPr>
                  <a:t>,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2</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e>
                    </m:d>
                    <m:r>
                      <a:rPr lang="en-US" sz="1800" i="1">
                        <a:effectLst/>
                        <a:latin typeface="Cambria Math" panose="02040503050406030204" pitchFamily="18" charset="0"/>
                        <a:ea typeface="Times New Roman" panose="02020603050405020304" pitchFamily="18" charset="0"/>
                      </a:rPr>
                      <m:t>≈ 0.333</m:t>
                    </m:r>
                  </m:oMath>
                </a14:m>
                <a:r>
                  <a:rPr lang="en-US" sz="1800" dirty="0">
                    <a:effectLst/>
                    <a:latin typeface="Times New Roman" panose="02020603050405020304" pitchFamily="18" charset="0"/>
                    <a:ea typeface="Times New Roman" panose="02020603050405020304" pitchFamily="18" charset="0"/>
                  </a:rPr>
                  <a:t>,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2</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2</m:t>
                        </m:r>
                      </m:e>
                    </m:d>
                    <m:r>
                      <a:rPr lang="en-US" sz="1800" i="1">
                        <a:effectLst/>
                        <a:latin typeface="Cambria Math" panose="02040503050406030204" pitchFamily="18" charset="0"/>
                        <a:ea typeface="Times New Roman" panose="02020603050405020304" pitchFamily="18" charset="0"/>
                      </a:rPr>
                      <m:t>≈ 0.326</m:t>
                    </m:r>
                  </m:oMath>
                </a14:m>
                <a:r>
                  <a:rPr lang="en-US" sz="1800" dirty="0">
                    <a:effectLst/>
                    <a:latin typeface="Times New Roman" panose="02020603050405020304" pitchFamily="18" charset="0"/>
                    <a:ea typeface="Times New Roman" panose="02020603050405020304" pitchFamily="18" charset="0"/>
                  </a:rPr>
                  <a:t> and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3</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0</m:t>
                        </m:r>
                      </m:e>
                    </m:d>
                    <m:r>
                      <a:rPr lang="en-US" sz="1800" i="1">
                        <a:effectLst/>
                        <a:latin typeface="Cambria Math" panose="02040503050406030204" pitchFamily="18" charset="0"/>
                        <a:ea typeface="Times New Roman" panose="02020603050405020304" pitchFamily="18" charset="0"/>
                      </a:rPr>
                      <m:t>≈0.336</m:t>
                    </m:r>
                  </m:oMath>
                </a14:m>
                <a:r>
                  <a:rPr lang="en-US" sz="1800" dirty="0">
                    <a:effectLst/>
                    <a:latin typeface="Times New Roman" panose="02020603050405020304" pitchFamily="18" charset="0"/>
                    <a:ea typeface="Times New Roman" panose="02020603050405020304" pitchFamily="18" charset="0"/>
                  </a:rPr>
                  <a:t>,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3</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e>
                    </m:d>
                    <m:r>
                      <a:rPr lang="en-US" sz="1800" i="1">
                        <a:effectLst/>
                        <a:latin typeface="Cambria Math" panose="02040503050406030204" pitchFamily="18" charset="0"/>
                        <a:ea typeface="Times New Roman" panose="02020603050405020304" pitchFamily="18" charset="0"/>
                      </a:rPr>
                      <m:t>≈ 0.333</m:t>
                    </m:r>
                  </m:oMath>
                </a14:m>
                <a:r>
                  <a:rPr lang="en-US" sz="1800" dirty="0">
                    <a:effectLst/>
                    <a:latin typeface="Times New Roman" panose="02020603050405020304" pitchFamily="18" charset="0"/>
                    <a:ea typeface="Times New Roman" panose="02020603050405020304" pitchFamily="18" charset="0"/>
                  </a:rPr>
                  <a:t>,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3</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2</m:t>
                        </m:r>
                      </m:e>
                    </m:d>
                    <m:r>
                      <a:rPr lang="en-US" sz="1800" i="1">
                        <a:effectLst/>
                        <a:latin typeface="Cambria Math" panose="02040503050406030204" pitchFamily="18" charset="0"/>
                        <a:ea typeface="Times New Roman" panose="02020603050405020304" pitchFamily="18" charset="0"/>
                      </a:rPr>
                      <m:t>≈ 0.331</m:t>
                    </m:r>
                  </m:oMath>
                </a14:m>
                <a:r>
                  <a:rPr lang="en-US" sz="1800" dirty="0">
                    <a:effectLst/>
                    <a:latin typeface="Times New Roman" panose="02020603050405020304" pitchFamily="18" charset="0"/>
                    <a:ea typeface="Times New Roman" panose="02020603050405020304" pitchFamily="18" charset="0"/>
                  </a:rPr>
                  <a:t>, etc. We can observe that for each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𝑘</m:t>
                    </m:r>
                  </m:oMath>
                </a14:m>
                <a:r>
                  <a:rPr lang="en-US" sz="1800" dirty="0">
                    <a:effectLst/>
                    <a:latin typeface="Times New Roman" panose="02020603050405020304" pitchFamily="18" charset="0"/>
                    <a:ea typeface="Times New Roman" panose="02020603050405020304" pitchFamily="18" charset="0"/>
                  </a:rPr>
                  <a:t> the sum of the probabilities is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0</m:t>
                        </m:r>
                      </m:e>
                    </m:d>
                    <m:r>
                      <a:rPr lang="en-US" sz="1800" i="1">
                        <a:effectLst/>
                        <a:latin typeface="Cambria Math" panose="02040503050406030204" pitchFamily="18" charset="0"/>
                        <a:ea typeface="Times New Roman" panose="02020603050405020304" pitchFamily="18" charset="0"/>
                      </a:rPr>
                      <m: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e>
                    </m:d>
                    <m:r>
                      <a:rPr lang="en-US" sz="1800" i="1">
                        <a:effectLst/>
                        <a:latin typeface="Cambria Math" panose="02040503050406030204" pitchFamily="18" charset="0"/>
                        <a:ea typeface="Times New Roman" panose="02020603050405020304" pitchFamily="18" charset="0"/>
                      </a:rPr>
                      <m: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2</m:t>
                        </m:r>
                      </m:e>
                    </m:d>
                    <m:r>
                      <a:rPr lang="en-US" sz="1800" i="1">
                        <a:effectLst/>
                        <a:latin typeface="Cambria Math" panose="02040503050406030204" pitchFamily="18" charset="0"/>
                        <a:ea typeface="Times New Roman" panose="02020603050405020304" pitchFamily="18" charset="0"/>
                      </a:rPr>
                      <m:t>=1</m:t>
                    </m:r>
                  </m:oMath>
                </a14:m>
                <a:r>
                  <a:rPr lang="en-US" sz="1800" dirty="0">
                    <a:effectLst/>
                    <a:latin typeface="Times New Roman" panose="02020603050405020304" pitchFamily="18" charset="0"/>
                    <a:ea typeface="Times New Roman" panose="02020603050405020304" pitchFamily="18" charset="0"/>
                  </a:rPr>
                  <a:t> and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0</m:t>
                        </m:r>
                      </m:e>
                    </m:d>
                  </m:oMath>
                </a14:m>
                <a:r>
                  <a:rPr lang="en-US" sz="1800" dirty="0">
                    <a:effectLst/>
                    <a:latin typeface="Times New Roman" panose="02020603050405020304" pitchFamily="18" charset="0"/>
                    <a:ea typeface="Times New Roman" panose="02020603050405020304" pitchFamily="18" charset="0"/>
                  </a:rPr>
                  <a:t>,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e>
                    </m:d>
                  </m:oMath>
                </a14:m>
                <a:r>
                  <a:rPr lang="en-US" sz="1800" dirty="0">
                    <a:effectLst/>
                    <a:latin typeface="Times New Roman" panose="02020603050405020304" pitchFamily="18" charset="0"/>
                    <a:ea typeface="Times New Roman" panose="02020603050405020304" pitchFamily="18" charset="0"/>
                  </a:rPr>
                  <a:t>,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2</m:t>
                        </m:r>
                      </m:e>
                    </m:d>
                  </m:oMath>
                </a14:m>
                <a:r>
                  <a:rPr lang="en-US" sz="1800" dirty="0">
                    <a:effectLst/>
                    <a:latin typeface="Times New Roman" panose="02020603050405020304" pitchFamily="18" charset="0"/>
                    <a:ea typeface="Times New Roman" panose="02020603050405020304" pitchFamily="18" charset="0"/>
                  </a:rPr>
                  <a:t> approach each other. We can prove these in more general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𝑚</m:t>
                    </m:r>
                  </m:oMath>
                </a14:m>
                <a:r>
                  <a:rPr lang="en-US" sz="1800" dirty="0">
                    <a:effectLst/>
                    <a:latin typeface="Times New Roman" panose="02020603050405020304" pitchFamily="18" charset="0"/>
                    <a:ea typeface="Times New Roman" panose="02020603050405020304" pitchFamily="18" charset="0"/>
                  </a:rPr>
                  <a:t>-digit case. For the sum of the probabilities, we can write</a:t>
                </a:r>
              </a:p>
              <a:p>
                <a:pPr marL="0" marR="0" algn="just">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14:m>
                  <m:oMathPara xmlns:m="http://schemas.openxmlformats.org/officeDocument/2006/math">
                    <m:oMathParaPr>
                      <m:jc m:val="centerGroup"/>
                    </m:oMathParaPr>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0</m:t>
                          </m:r>
                        </m:e>
                      </m:d>
                      <m:r>
                        <a:rPr lang="en-US" sz="1800" i="1">
                          <a:effectLst/>
                          <a:latin typeface="Cambria Math" panose="02040503050406030204" pitchFamily="18" charset="0"/>
                          <a:ea typeface="Times New Roman" panose="02020603050405020304" pitchFamily="18" charset="0"/>
                        </a:rPr>
                        <m: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e>
                      </m:d>
                      <m:r>
                        <a:rPr lang="en-US" sz="1800" i="1">
                          <a:effectLst/>
                          <a:latin typeface="Cambria Math" panose="02040503050406030204" pitchFamily="18" charset="0"/>
                          <a:ea typeface="Times New Roman" panose="02020603050405020304" pitchFamily="18" charset="0"/>
                        </a:rPr>
                        <m: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−1</m:t>
                          </m:r>
                        </m:e>
                      </m:d>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nary>
                            <m:naryPr>
                              <m:chr m:val="∏"/>
                              <m:limLoc m:val="undOvr"/>
                              <m:ctrlPr>
                                <a:rPr lang="en-US" sz="1800" i="1">
                                  <a:effectLst/>
                                  <a:latin typeface="Cambria Math" panose="02040503050406030204" pitchFamily="18" charset="0"/>
                                  <a:ea typeface="Times New Roman" panose="02020603050405020304" pitchFamily="18" charset="0"/>
                                </a:rPr>
                              </m:ctrlPr>
                            </m:naryPr>
                            <m:sub>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sub>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r>
                                <a:rPr lang="en-US" sz="1800" i="1">
                                  <a:effectLst/>
                                  <a:latin typeface="Cambria Math" panose="02040503050406030204" pitchFamily="18" charset="0"/>
                                  <a:ea typeface="Times New Roman" panose="02020603050405020304" pitchFamily="18" charset="0"/>
                                </a:rPr>
                                <m:t>−1</m:t>
                              </m:r>
                            </m:sup>
                            <m:e>
                              <m:f>
                                <m:fPr>
                                  <m:ctrlPr>
                                    <a:rPr lang="en-US" sz="1800" i="1">
                                      <a:effectLst/>
                                      <a:latin typeface="Cambria Math" panose="02040503050406030204" pitchFamily="18" charset="0"/>
                                      <a:ea typeface="Times New Roman" panose="02020603050405020304" pitchFamily="18" charset="0"/>
                                    </a:rPr>
                                  </m:ctrlPr>
                                </m:fPr>
                                <m:num>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𝑖</m:t>
                                  </m:r>
                                </m:den>
                              </m:f>
                              <m:r>
                                <a:rPr lang="en-US" sz="1800" i="1">
                                  <a:effectLst/>
                                  <a:latin typeface="Cambria Math" panose="02040503050406030204" pitchFamily="18" charset="0"/>
                                  <a:ea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rPr>
                                  </m:ctrlPr>
                                </m:fPr>
                                <m:num>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+2</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+1</m:t>
                                  </m:r>
                                </m:den>
                              </m:f>
                              <m:r>
                                <a:rPr lang="en-US" sz="1800" i="1">
                                  <a:effectLst/>
                                  <a:latin typeface="Cambria Math" panose="02040503050406030204" pitchFamily="18" charset="0"/>
                                  <a:ea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rPr>
                                  </m:ctrlPr>
                                </m:fPr>
                                <m:num>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−1</m:t>
                                  </m:r>
                                </m:den>
                              </m:f>
                            </m:e>
                          </m:nary>
                        </m:e>
                      </m:func>
                      <m:r>
                        <a:rPr lang="en-US" sz="1800" i="1">
                          <a:effectLst/>
                          <a:latin typeface="Cambria Math" panose="02040503050406030204" pitchFamily="18" charset="0"/>
                          <a:ea typeface="Times New Roman" panose="02020603050405020304" pitchFamily="18" charset="0"/>
                        </a:rPr>
                        <m:t>=</m:t>
                      </m:r>
                    </m:oMath>
                  </m:oMathPara>
                </a14:m>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14:m>
                  <m:oMathPara xmlns:m="http://schemas.openxmlformats.org/officeDocument/2006/math">
                    <m:oMathParaPr>
                      <m:jc m:val="centerGroup"/>
                    </m:oMathParaPr>
                    <m:oMath xmlns:m="http://schemas.openxmlformats.org/officeDocument/2006/math">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nary>
                            <m:naryPr>
                              <m:chr m:val="∏"/>
                              <m:limLoc m:val="undOvr"/>
                              <m:ctrlPr>
                                <a:rPr lang="en-US" sz="1800" i="1">
                                  <a:effectLst/>
                                  <a:latin typeface="Cambria Math" panose="02040503050406030204" pitchFamily="18" charset="0"/>
                                  <a:ea typeface="Times New Roman" panose="02020603050405020304" pitchFamily="18" charset="0"/>
                                </a:rPr>
                              </m:ctrlPr>
                            </m:naryPr>
                            <m:sub>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sub>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r>
                                <a:rPr lang="en-US" sz="1800" i="1">
                                  <a:effectLst/>
                                  <a:latin typeface="Cambria Math" panose="02040503050406030204" pitchFamily="18" charset="0"/>
                                  <a:ea typeface="Times New Roman" panose="02020603050405020304" pitchFamily="18" charset="0"/>
                                </a:rPr>
                                <m:t>−1</m:t>
                              </m:r>
                            </m:sup>
                            <m:e>
                              <m:f>
                                <m:fPr>
                                  <m:ctrlPr>
                                    <a:rPr lang="en-US" sz="1800" i="1">
                                      <a:effectLst/>
                                      <a:latin typeface="Cambria Math" panose="02040503050406030204" pitchFamily="18" charset="0"/>
                                      <a:ea typeface="Times New Roman" panose="02020603050405020304" pitchFamily="18" charset="0"/>
                                    </a:rPr>
                                  </m:ctrlPr>
                                </m:fPr>
                                <m:num>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𝑖</m:t>
                                  </m:r>
                                </m:den>
                              </m:f>
                            </m:e>
                          </m:nary>
                        </m:e>
                      </m:func>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nary>
                            <m:naryPr>
                              <m:chr m:val="∏"/>
                              <m:limLoc m:val="undOvr"/>
                              <m:ctrlPr>
                                <a:rPr lang="en-US" sz="1800" i="1">
                                  <a:effectLst/>
                                  <a:latin typeface="Cambria Math" panose="02040503050406030204" pitchFamily="18" charset="0"/>
                                  <a:ea typeface="Times New Roman" panose="02020603050405020304" pitchFamily="18" charset="0"/>
                                </a:rPr>
                              </m:ctrlPr>
                            </m:naryPr>
                            <m:sub>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sub>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r>
                                <a:rPr lang="en-US" sz="1800" i="1">
                                  <a:effectLst/>
                                  <a:latin typeface="Cambria Math" panose="02040503050406030204" pitchFamily="18" charset="0"/>
                                  <a:ea typeface="Times New Roman" panose="02020603050405020304" pitchFamily="18" charset="0"/>
                                </a:rPr>
                                <m:t>−1</m:t>
                              </m:r>
                            </m:sup>
                            <m:e>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+1</m:t>
                                  </m:r>
                                </m:num>
                                <m:den>
                                  <m:r>
                                    <a:rPr lang="en-US" sz="1800" i="1">
                                      <a:effectLst/>
                                      <a:latin typeface="Cambria Math" panose="02040503050406030204" pitchFamily="18" charset="0"/>
                                      <a:ea typeface="Times New Roman" panose="02020603050405020304" pitchFamily="18" charset="0"/>
                                    </a:rPr>
                                    <m:t>𝑖</m:t>
                                  </m:r>
                                </m:den>
                              </m:f>
                            </m:e>
                          </m:nary>
                        </m:e>
                      </m:func>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f>
                            <m:fPr>
                              <m:ctrlPr>
                                <a:rPr lang="en-US" sz="1800" i="1">
                                  <a:effectLst/>
                                  <a:latin typeface="Cambria Math" panose="02040503050406030204" pitchFamily="18" charset="0"/>
                                  <a:ea typeface="Times New Roman" panose="02020603050405020304" pitchFamily="18" charset="0"/>
                                </a:rPr>
                              </m:ctrlPr>
                            </m:fPr>
                            <m:num>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den>
                          </m:f>
                        </m:e>
                      </m:func>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r>
                            <a:rPr lang="en-US" sz="1800" i="1">
                              <a:effectLst/>
                              <a:latin typeface="Cambria Math" panose="02040503050406030204" pitchFamily="18" charset="0"/>
                              <a:ea typeface="Times New Roman" panose="02020603050405020304" pitchFamily="18" charset="0"/>
                            </a:rPr>
                            <m:t>3</m:t>
                          </m:r>
                        </m:e>
                      </m:func>
                      <m:r>
                        <a:rPr lang="en-US" sz="1800" i="1">
                          <a:effectLst/>
                          <a:latin typeface="Cambria Math" panose="02040503050406030204" pitchFamily="18" charset="0"/>
                          <a:ea typeface="Times New Roman" panose="02020603050405020304" pitchFamily="18" charset="0"/>
                        </a:rPr>
                        <m:t>=1.</m:t>
                      </m:r>
                    </m:oMath>
                  </m:oMathPara>
                </a14:m>
                <a:endParaRPr lang="en-US" sz="1800" dirty="0">
                  <a:effectLst/>
                  <a:latin typeface="Times New Roman" panose="02020603050405020304" pitchFamily="18" charset="0"/>
                  <a:ea typeface="Times New Roman" panose="02020603050405020304" pitchFamily="18" charset="0"/>
                </a:endParaRPr>
              </a:p>
              <a:p>
                <a:endParaRPr lang="en-US" dirty="0"/>
              </a:p>
            </p:txBody>
          </p:sp>
        </mc:Choice>
        <mc:Fallback xmlns="">
          <p:sp>
            <p:nvSpPr>
              <p:cNvPr id="3" name="Content Placeholder 2">
                <a:extLst>
                  <a:ext uri="{FF2B5EF4-FFF2-40B4-BE49-F238E27FC236}">
                    <a16:creationId xmlns:a16="http://schemas.microsoft.com/office/drawing/2014/main" id="{1048BBED-E6F0-DCBF-02BE-BCACCE910B9F}"/>
                  </a:ext>
                </a:extLst>
              </p:cNvPr>
              <p:cNvSpPr>
                <a:spLocks noGrp="1" noRot="1" noChangeAspect="1" noMove="1" noResize="1" noEditPoints="1" noAdjustHandles="1" noChangeArrowheads="1" noChangeShapeType="1" noTextEdit="1"/>
              </p:cNvSpPr>
              <p:nvPr>
                <p:ph idx="1"/>
              </p:nvPr>
            </p:nvSpPr>
            <p:spPr>
              <a:blipFill>
                <a:blip r:embed="rId3"/>
                <a:stretch>
                  <a:fillRect l="-522" t="-1261" r="-464"/>
                </a:stretch>
              </a:blipFill>
            </p:spPr>
            <p:txBody>
              <a:bodyPr/>
              <a:lstStyle/>
              <a:p>
                <a:r>
                  <a:rPr lang="en-US">
                    <a:noFill/>
                  </a:rPr>
                  <a:t> </a:t>
                </a:r>
              </a:p>
            </p:txBody>
          </p:sp>
        </mc:Fallback>
      </mc:AlternateContent>
    </p:spTree>
    <p:extLst>
      <p:ext uri="{BB962C8B-B14F-4D97-AF65-F5344CB8AC3E}">
        <p14:creationId xmlns:p14="http://schemas.microsoft.com/office/powerpoint/2010/main" val="27807147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6458B-494A-EB81-5177-97161C6DC7AD}"/>
              </a:ext>
            </a:extLst>
          </p:cNvPr>
          <p:cNvSpPr>
            <a:spLocks noGrp="1"/>
          </p:cNvSpPr>
          <p:nvPr>
            <p:ph type="title"/>
          </p:nvPr>
        </p:nvSpPr>
        <p:spPr/>
        <p:txBody>
          <a:bodyPr/>
          <a:lstStyle/>
          <a:p>
            <a:r>
              <a:rPr lang="en-US" dirty="0">
                <a:latin typeface="Times New Roman" panose="02020603050405020304" pitchFamily="18" charset="0"/>
                <a:ea typeface="Times New Roman" panose="02020603050405020304" pitchFamily="18" charset="0"/>
              </a:rPr>
              <a:t>T</a:t>
            </a:r>
            <a:r>
              <a:rPr lang="en-US" sz="4400" dirty="0">
                <a:effectLst/>
                <a:latin typeface="Times New Roman" panose="02020603050405020304" pitchFamily="18" charset="0"/>
                <a:ea typeface="Times New Roman" panose="02020603050405020304" pitchFamily="18" charset="0"/>
              </a:rPr>
              <a:t>he difference of the probabilities</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2791713-469B-5D7E-4EE3-6E3B82395E4D}"/>
                  </a:ext>
                </a:extLst>
              </p:cNvPr>
              <p:cNvSpPr>
                <a:spLocks noGrp="1"/>
              </p:cNvSpPr>
              <p:nvPr>
                <p:ph idx="1"/>
              </p:nvPr>
            </p:nvSpPr>
            <p:spPr/>
            <p:txBody>
              <a:bodyPr>
                <a:normAutofit fontScale="85000" lnSpcReduction="10000"/>
              </a:bodyPr>
              <a:lstStyle/>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For the difference of the probabilities, note that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𝐴</m:t>
                        </m:r>
                      </m:e>
                    </m:d>
                  </m:oMath>
                </a14:m>
                <a:r>
                  <a:rPr lang="en-US" sz="1800" dirty="0">
                    <a:effectLst/>
                    <a:latin typeface="Times New Roman" panose="02020603050405020304" pitchFamily="18" charset="0"/>
                    <a:ea typeface="Times New Roman" panose="02020603050405020304" pitchFamily="18" charset="0"/>
                  </a:rPr>
                  <a:t> decreases as </a:t>
                </a:r>
                <a14:m>
                  <m:oMath xmlns:m="http://schemas.openxmlformats.org/officeDocument/2006/math">
                    <m:r>
                      <a:rPr lang="en-US" sz="1800" i="1">
                        <a:effectLst/>
                        <a:latin typeface="Cambria Math" panose="02040503050406030204" pitchFamily="18" charset="0"/>
                        <a:ea typeface="Times New Roman" panose="02020603050405020304" pitchFamily="18" charset="0"/>
                      </a:rPr>
                      <m:t>𝐴</m:t>
                    </m:r>
                  </m:oMath>
                </a14:m>
                <a:r>
                  <a:rPr lang="en-US" sz="1800" dirty="0">
                    <a:effectLst/>
                    <a:latin typeface="Times New Roman" panose="02020603050405020304" pitchFamily="18" charset="0"/>
                    <a:ea typeface="Times New Roman" panose="02020603050405020304" pitchFamily="18" charset="0"/>
                  </a:rPr>
                  <a:t> increases. So, we will estimate the difference of the largest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0</m:t>
                        </m:r>
                      </m:e>
                    </m:d>
                  </m:oMath>
                </a14:m>
                <a:r>
                  <a:rPr lang="en-US" sz="1800" dirty="0">
                    <a:effectLst/>
                    <a:latin typeface="Times New Roman" panose="02020603050405020304" pitchFamily="18" charset="0"/>
                    <a:ea typeface="Times New Roman" panose="02020603050405020304" pitchFamily="18" charset="0"/>
                  </a:rPr>
                  <a:t> and smallest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−1</m:t>
                        </m:r>
                      </m:e>
                    </m:d>
                  </m:oMath>
                </a14:m>
                <a:r>
                  <a:rPr lang="en-US" sz="1800" dirty="0">
                    <a:effectLst/>
                    <a:latin typeface="Times New Roman" panose="02020603050405020304" pitchFamily="18" charset="0"/>
                    <a:ea typeface="Times New Roman" panose="02020603050405020304" pitchFamily="18" charset="0"/>
                  </a:rPr>
                  <a:t>:</a:t>
                </a:r>
              </a:p>
              <a:p>
                <a:pPr marL="0" marR="0" indent="0" algn="just">
                  <a:spcBef>
                    <a:spcPts val="0"/>
                  </a:spcBef>
                  <a:spcAft>
                    <a:spcPts val="0"/>
                  </a:spcAft>
                  <a:buNone/>
                </a:pPr>
                <a14:m>
                  <m:oMathPara xmlns:m="http://schemas.openxmlformats.org/officeDocument/2006/math">
                    <m:oMathParaPr>
                      <m:jc m:val="centerGroup"/>
                    </m:oMathParaPr>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0</m:t>
                          </m:r>
                        </m:e>
                      </m:d>
                      <m:r>
                        <a:rPr lang="en-US" sz="1800" i="1">
                          <a:effectLst/>
                          <a:latin typeface="Cambria Math" panose="02040503050406030204" pitchFamily="18" charset="0"/>
                          <a:ea typeface="Times New Roman" panose="02020603050405020304" pitchFamily="18" charset="0"/>
                        </a:rPr>
                        <m: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−1</m:t>
                          </m:r>
                        </m:e>
                      </m:d>
                      <m:r>
                        <a:rPr lang="en-US" sz="1800" i="1">
                          <a:effectLst/>
                          <a:latin typeface="Cambria Math" panose="02040503050406030204" pitchFamily="18" charset="0"/>
                          <a:ea typeface="Times New Roman" panose="02020603050405020304" pitchFamily="18" charset="0"/>
                        </a:rPr>
                        <m:t>&lt;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0</m:t>
                          </m:r>
                        </m:e>
                      </m:d>
                      <m:r>
                        <a:rPr lang="en-US" sz="1800" i="1">
                          <a:effectLst/>
                          <a:latin typeface="Cambria Math" panose="02040503050406030204" pitchFamily="18" charset="0"/>
                          <a:ea typeface="Times New Roman" panose="02020603050405020304" pitchFamily="18" charset="0"/>
                        </a:rPr>
                        <m: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e>
                      </m:d>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nary>
                            <m:naryPr>
                              <m:chr m:val="∏"/>
                              <m:limLoc m:val="undOvr"/>
                              <m:ctrlPr>
                                <a:rPr lang="en-US" sz="1800" i="1">
                                  <a:effectLst/>
                                  <a:latin typeface="Cambria Math" panose="02040503050406030204" pitchFamily="18" charset="0"/>
                                  <a:ea typeface="Times New Roman" panose="02020603050405020304" pitchFamily="18" charset="0"/>
                                </a:rPr>
                              </m:ctrlPr>
                            </m:naryPr>
                            <m:sub>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sub>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r>
                                <a:rPr lang="en-US" sz="1800" i="1">
                                  <a:effectLst/>
                                  <a:latin typeface="Cambria Math" panose="02040503050406030204" pitchFamily="18" charset="0"/>
                                  <a:ea typeface="Times New Roman" panose="02020603050405020304" pitchFamily="18" charset="0"/>
                                </a:rPr>
                                <m:t>−1</m:t>
                              </m:r>
                            </m:sup>
                            <m:e>
                              <m:f>
                                <m:fPr>
                                  <m:ctrlPr>
                                    <a:rPr lang="en-US" sz="1800" i="1">
                                      <a:effectLst/>
                                      <a:latin typeface="Cambria Math" panose="02040503050406030204" pitchFamily="18" charset="0"/>
                                      <a:ea typeface="Times New Roman" panose="02020603050405020304" pitchFamily="18" charset="0"/>
                                    </a:rPr>
                                  </m:ctrlPr>
                                </m:fPr>
                                <m:num>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𝑖</m:t>
                                  </m:r>
                                </m:den>
                              </m:f>
                              <m:r>
                                <a:rPr lang="en-US" sz="1800" i="1">
                                  <a:effectLst/>
                                  <a:latin typeface="Cambria Math" panose="02040503050406030204" pitchFamily="18" charset="0"/>
                                  <a:ea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rPr>
                                  </m:ctrlPr>
                                </m:fPr>
                                <m:num>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+1</m:t>
                                      </m:r>
                                    </m:e>
                                  </m:d>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+1</m:t>
                                      </m:r>
                                    </m:e>
                                  </m:d>
                                  <m:r>
                                    <a:rPr lang="en-US" sz="1800" i="1">
                                      <a:effectLst/>
                                      <a:latin typeface="Cambria Math" panose="02040503050406030204" pitchFamily="18" charset="0"/>
                                      <a:ea typeface="Times New Roman" panose="02020603050405020304" pitchFamily="18" charset="0"/>
                                    </a:rPr>
                                    <m:t>+1</m:t>
                                  </m:r>
                                </m:den>
                              </m:f>
                            </m:e>
                          </m:nary>
                        </m:e>
                      </m:func>
                      <m:r>
                        <a:rPr lang="en-US" sz="1800" i="1">
                          <a:effectLst/>
                          <a:latin typeface="Cambria Math" panose="02040503050406030204" pitchFamily="18" charset="0"/>
                          <a:ea typeface="Times New Roman" panose="02020603050405020304" pitchFamily="18" charset="0"/>
                        </a:rPr>
                        <m:t>=</m:t>
                      </m:r>
                    </m:oMath>
                  </m:oMathPara>
                </a14:m>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14:m>
                  <m:oMathPara xmlns:m="http://schemas.openxmlformats.org/officeDocument/2006/math">
                    <m:oMathParaPr>
                      <m:jc m:val="centerGroup"/>
                    </m:oMathParaPr>
                    <m:oMath xmlns:m="http://schemas.openxmlformats.org/officeDocument/2006/math">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f>
                            <m:fPr>
                              <m:ctrlPr>
                                <a:rPr lang="en-US" sz="1800" i="1">
                                  <a:effectLst/>
                                  <a:latin typeface="Cambria Math" panose="02040503050406030204" pitchFamily="18" charset="0"/>
                                  <a:ea typeface="Times New Roman" panose="02020603050405020304" pitchFamily="18" charset="0"/>
                                </a:rPr>
                              </m:ctrlPr>
                            </m:fPr>
                            <m:num>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sup>
                              </m:sSup>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den>
                          </m:f>
                          <m:r>
                            <a:rPr lang="en-US" sz="1800" i="1">
                              <a:effectLst/>
                              <a:latin typeface="Cambria Math" panose="02040503050406030204" pitchFamily="18" charset="0"/>
                              <a:ea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rPr>
                              </m:ctrlPr>
                            </m:fPr>
                            <m:num>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r>
                                <a:rPr lang="en-US" sz="1800" i="1">
                                  <a:effectLst/>
                                  <a:latin typeface="Cambria Math" panose="02040503050406030204" pitchFamily="18" charset="0"/>
                                  <a:ea typeface="Times New Roman" panose="02020603050405020304" pitchFamily="18" charset="0"/>
                                </a:rPr>
                                <m:t>+1</m:t>
                              </m:r>
                            </m:den>
                          </m:f>
                        </m:e>
                      </m:func>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f>
                            <m:fPr>
                              <m:ctrlPr>
                                <a:rPr lang="en-US" sz="1800" i="1">
                                  <a:effectLst/>
                                  <a:latin typeface="Cambria Math" panose="02040503050406030204" pitchFamily="18" charset="0"/>
                                  <a:ea typeface="Times New Roman" panose="02020603050405020304" pitchFamily="18" charset="0"/>
                                </a:rPr>
                              </m:ctrlPr>
                            </m:fPr>
                            <m:num>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r>
                                <a:rPr lang="en-US" sz="1800" i="1">
                                  <a:effectLst/>
                                  <a:latin typeface="Cambria Math" panose="02040503050406030204" pitchFamily="18" charset="0"/>
                                  <a:ea typeface="Times New Roman" panose="02020603050405020304" pitchFamily="18" charset="0"/>
                                </a:rPr>
                                <m:t>+3</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r>
                                <a:rPr lang="en-US" sz="1800" i="1">
                                  <a:effectLst/>
                                  <a:latin typeface="Cambria Math" panose="02040503050406030204" pitchFamily="18" charset="0"/>
                                  <a:ea typeface="Times New Roman" panose="02020603050405020304" pitchFamily="18" charset="0"/>
                                </a:rPr>
                                <m:t>+1</m:t>
                              </m:r>
                            </m:den>
                          </m:f>
                        </m:e>
                      </m:func>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sup>
                              </m:sSup>
                            </m:num>
                            <m:den>
                              <m:r>
                                <a:rPr lang="en-US" sz="1800" i="1">
                                  <a:effectLst/>
                                  <a:latin typeface="Cambria Math" panose="02040503050406030204" pitchFamily="18" charset="0"/>
                                  <a:ea typeface="Times New Roman" panose="02020603050405020304" pitchFamily="18" charset="0"/>
                                </a:rPr>
                                <m:t>1+</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den>
                          </m:f>
                        </m:e>
                      </m:func>
                      <m:r>
                        <a:rPr lang="en-US" sz="1800" i="1">
                          <a:effectLst/>
                          <a:latin typeface="Cambria Math" panose="02040503050406030204" pitchFamily="18" charset="0"/>
                          <a:ea typeface="Times New Roman" panose="02020603050405020304" pitchFamily="18" charset="0"/>
                        </a:rPr>
                        <m:t>&lt;</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2</m:t>
                          </m:r>
                        </m:num>
                        <m:den>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e>
                          </m:d>
                          <m:func>
                            <m:funcPr>
                              <m:ctrlPr>
                                <a:rPr lang="en-US" sz="1800" i="1">
                                  <a:effectLst/>
                                  <a:latin typeface="Cambria Math" panose="02040503050406030204" pitchFamily="18" charset="0"/>
                                  <a:ea typeface="Times New Roman" panose="02020603050405020304" pitchFamily="18" charset="0"/>
                                </a:rPr>
                              </m:ctrlPr>
                            </m:funcPr>
                            <m:fName>
                              <m:r>
                                <m:rPr>
                                  <m:sty m:val="p"/>
                                </m:rPr>
                                <a:rPr lang="en-US" sz="1800">
                                  <a:effectLst/>
                                  <a:latin typeface="Cambria Math" panose="02040503050406030204" pitchFamily="18" charset="0"/>
                                  <a:ea typeface="Times New Roman" panose="02020603050405020304" pitchFamily="18" charset="0"/>
                                </a:rPr>
                                <m:t>ln</m:t>
                              </m:r>
                            </m:fName>
                            <m:e>
                              <m:r>
                                <a:rPr lang="en-US" sz="1800" i="1">
                                  <a:effectLst/>
                                  <a:latin typeface="Cambria Math" panose="02040503050406030204" pitchFamily="18" charset="0"/>
                                  <a:ea typeface="Times New Roman" panose="02020603050405020304" pitchFamily="18" charset="0"/>
                                </a:rPr>
                                <m:t>3</m:t>
                              </m:r>
                            </m:e>
                          </m:func>
                        </m:den>
                      </m:f>
                      <m:r>
                        <a:rPr lang="en-US" sz="1800" i="1">
                          <a:effectLst/>
                          <a:latin typeface="Cambria Math" panose="02040503050406030204" pitchFamily="18" charset="0"/>
                          <a:ea typeface="Times New Roman" panose="02020603050405020304" pitchFamily="18" charset="0"/>
                        </a:rPr>
                        <m:t>.</m:t>
                      </m:r>
                    </m:oMath>
                  </m:oMathPara>
                </a14:m>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The last inequality can be easily proved by applying The Mean Value Theorem to function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𝑓</m:t>
                    </m:r>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𝑥</m:t>
                        </m:r>
                      </m:e>
                    </m:d>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r>
                          <a:rPr lang="en-US" sz="1800" i="1">
                            <a:effectLst/>
                            <a:latin typeface="Cambria Math" panose="02040503050406030204" pitchFamily="18" charset="0"/>
                            <a:ea typeface="Times New Roman" panose="02020603050405020304" pitchFamily="18" charset="0"/>
                          </a:rPr>
                          <m:t>(1+</m:t>
                        </m:r>
                        <m:r>
                          <a:rPr lang="en-US" sz="1800" i="1">
                            <a:effectLst/>
                            <a:latin typeface="Cambria Math" panose="02040503050406030204" pitchFamily="18" charset="0"/>
                            <a:ea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rPr>
                          <m:t>)</m:t>
                        </m:r>
                      </m:e>
                    </m:func>
                  </m:oMath>
                </a14:m>
                <a:r>
                  <a:rPr lang="en-US" sz="1800" dirty="0">
                    <a:effectLst/>
                    <a:latin typeface="Times New Roman" panose="02020603050405020304" pitchFamily="18" charset="0"/>
                    <a:ea typeface="Times New Roman" panose="02020603050405020304" pitchFamily="18" charset="0"/>
                  </a:rPr>
                  <a:t> in the interval</a:t>
                </a:r>
              </a:p>
              <a:p>
                <a:pPr marL="0" marR="0" indent="0" algn="just">
                  <a:spcBef>
                    <a:spcPts val="0"/>
                  </a:spcBef>
                  <a:spcAft>
                    <a:spcPts val="0"/>
                  </a:spcAft>
                  <a:buNone/>
                </a:pPr>
                <a:endParaRPr lang="en-US" sz="1800" dirty="0">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 </a:t>
                </a:r>
                <a14:m>
                  <m:oMath xmlns:m="http://schemas.openxmlformats.org/officeDocument/2006/math">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sup>
                    </m:sSup>
                    <m:r>
                      <a:rPr lang="en-US" sz="1800" i="1">
                        <a:effectLst/>
                        <a:latin typeface="Cambria Math" panose="02040503050406030204" pitchFamily="18" charset="0"/>
                        <a:ea typeface="Times New Roman" panose="02020603050405020304" pitchFamily="18" charset="0"/>
                      </a:rPr>
                      <m:t>)</m:t>
                    </m:r>
                  </m:oMath>
                </a14:m>
                <a:r>
                  <a:rPr lang="en-US" sz="1800" dirty="0">
                    <a:effectLst/>
                    <a:latin typeface="Times New Roman" panose="02020603050405020304" pitchFamily="18" charset="0"/>
                    <a:ea typeface="Times New Roman" panose="02020603050405020304" pitchFamily="18" charset="0"/>
                  </a:rPr>
                  <a:t>. Indeed, there is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𝑐</m:t>
                    </m:r>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sup>
                    </m:sSup>
                    <m:r>
                      <a:rPr lang="en-US" sz="1800" i="1">
                        <a:effectLst/>
                        <a:latin typeface="Cambria Math" panose="02040503050406030204" pitchFamily="18" charset="0"/>
                        <a:ea typeface="Times New Roman" panose="02020603050405020304" pitchFamily="18" charset="0"/>
                      </a:rPr>
                      <m:t>)</m:t>
                    </m:r>
                  </m:oMath>
                </a14:m>
                <a:r>
                  <a:rPr lang="en-US" sz="1800" dirty="0">
                    <a:effectLst/>
                    <a:latin typeface="Times New Roman" panose="02020603050405020304" pitchFamily="18" charset="0"/>
                    <a:ea typeface="Times New Roman" panose="02020603050405020304" pitchFamily="18" charset="0"/>
                  </a:rPr>
                  <a:t> such that</a:t>
                </a:r>
              </a:p>
              <a:p>
                <a:pPr marL="0" marR="0" indent="0" algn="just">
                  <a:spcBef>
                    <a:spcPts val="0"/>
                  </a:spcBef>
                  <a:spcAft>
                    <a:spcPts val="0"/>
                  </a:spcAft>
                  <a:buNone/>
                </a:pPr>
                <a14:m>
                  <m:oMathPara xmlns:m="http://schemas.openxmlformats.org/officeDocument/2006/math">
                    <m:oMathParaPr>
                      <m:jc m:val="centerGroup"/>
                    </m:oMathParaPr>
                    <m:oMath xmlns:m="http://schemas.openxmlformats.org/officeDocument/2006/math">
                      <m:r>
                        <a:rPr lang="en-US" sz="1800" i="1">
                          <a:effectLst/>
                          <a:latin typeface="Cambria Math" panose="02040503050406030204" pitchFamily="18" charset="0"/>
                          <a:ea typeface="Times New Roman" panose="02020603050405020304" pitchFamily="18" charset="0"/>
                        </a:rPr>
                        <m:t>𝑓</m:t>
                      </m:r>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sup>
                          </m:sSup>
                        </m:e>
                      </m:d>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𝑓</m:t>
                      </m:r>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e>
                      </m:d>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sup>
                              </m:sSup>
                            </m:e>
                          </m:d>
                        </m:e>
                      </m:func>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e>
                          </m:d>
                        </m:e>
                      </m:func>
                      <m:r>
                        <a:rPr lang="en-US" sz="1800" i="1">
                          <a:effectLst/>
                          <a:latin typeface="Cambria Math" panose="02040503050406030204" pitchFamily="18" charset="0"/>
                          <a:ea typeface="Times New Roman" panose="02020603050405020304" pitchFamily="18" charset="0"/>
                        </a:rPr>
                        <m:t>=</m:t>
                      </m:r>
                    </m:oMath>
                  </m:oMathPara>
                </a14:m>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14:m>
                  <m:oMathPara xmlns:m="http://schemas.openxmlformats.org/officeDocument/2006/math">
                    <m:oMathParaPr>
                      <m:jc m:val="centerGroup"/>
                    </m:oMathParaPr>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𝑓</m:t>
                          </m:r>
                        </m:e>
                        <m:sup>
                          <m:r>
                            <a:rPr lang="en-US" sz="1800" i="1">
                              <a:effectLst/>
                              <a:latin typeface="Cambria Math" panose="02040503050406030204" pitchFamily="18" charset="0"/>
                              <a:ea typeface="Times New Roman" panose="02020603050405020304" pitchFamily="18" charset="0"/>
                            </a:rPr>
                            <m:t>′</m:t>
                          </m:r>
                        </m:sup>
                      </m:sSup>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𝑐</m:t>
                          </m:r>
                        </m:e>
                      </m:d>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sup>
                          </m:sSup>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e>
                      </m:d>
                      <m:r>
                        <a:rPr lang="en-US" sz="1800" i="1">
                          <a:effectLst/>
                          <a:latin typeface="Cambria Math" panose="02040503050406030204" pitchFamily="18" charset="0"/>
                          <a:ea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2</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r>
                                <a:rPr lang="en-US" sz="1800" i="1">
                                  <a:effectLst/>
                                  <a:latin typeface="Cambria Math" panose="02040503050406030204" pitchFamily="18" charset="0"/>
                                  <a:ea typeface="Times New Roman" panose="02020603050405020304" pitchFamily="18" charset="0"/>
                                </a:rPr>
                                <m:t>𝑐</m:t>
                              </m:r>
                            </m:e>
                          </m:d>
                          <m:func>
                            <m:funcPr>
                              <m:ctrlPr>
                                <a:rPr lang="en-US" sz="1800" i="1">
                                  <a:effectLst/>
                                  <a:latin typeface="Cambria Math" panose="02040503050406030204" pitchFamily="18" charset="0"/>
                                  <a:ea typeface="Times New Roman" panose="02020603050405020304" pitchFamily="18" charset="0"/>
                                </a:rPr>
                              </m:ctrlPr>
                            </m:funcPr>
                            <m:fName>
                              <m:r>
                                <m:rPr>
                                  <m:sty m:val="p"/>
                                </m:rPr>
                                <a:rPr lang="en-US" sz="1800">
                                  <a:effectLst/>
                                  <a:latin typeface="Cambria Math" panose="02040503050406030204" pitchFamily="18" charset="0"/>
                                  <a:ea typeface="Times New Roman" panose="02020603050405020304" pitchFamily="18" charset="0"/>
                                </a:rPr>
                                <m:t>ln</m:t>
                              </m:r>
                            </m:fName>
                            <m:e>
                              <m:r>
                                <a:rPr lang="en-US" sz="1800" i="1">
                                  <a:effectLst/>
                                  <a:latin typeface="Cambria Math" panose="02040503050406030204" pitchFamily="18" charset="0"/>
                                  <a:ea typeface="Times New Roman" panose="02020603050405020304" pitchFamily="18" charset="0"/>
                                </a:rPr>
                                <m:t>3</m:t>
                              </m:r>
                            </m:e>
                          </m:func>
                        </m:den>
                      </m:f>
                      <m:r>
                        <a:rPr lang="en-US" sz="1800" i="1">
                          <a:effectLst/>
                          <a:latin typeface="Cambria Math" panose="02040503050406030204" pitchFamily="18" charset="0"/>
                          <a:ea typeface="Times New Roman" panose="02020603050405020304" pitchFamily="18" charset="0"/>
                        </a:rPr>
                        <m:t>.</m:t>
                      </m:r>
                    </m:oMath>
                  </m:oMathPara>
                </a14:m>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It remains to note that since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𝑐</m:t>
                    </m:r>
                    <m:r>
                      <a:rPr lang="en-US" sz="1800" i="1">
                        <a:effectLst/>
                        <a:latin typeface="Cambria Math" panose="02040503050406030204" pitchFamily="18" charset="0"/>
                        <a:ea typeface="Times New Roman" panose="02020603050405020304" pitchFamily="18" charset="0"/>
                      </a:rPr>
                      <m:t>&gt;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oMath>
                </a14:m>
                <a:r>
                  <a:rPr lang="en-US" sz="1800" dirty="0">
                    <a:effectLst/>
                    <a:latin typeface="Times New Roman" panose="02020603050405020304" pitchFamily="18" charset="0"/>
                    <a:ea typeface="Times New Roman" panose="02020603050405020304" pitchFamily="18" charset="0"/>
                  </a:rPr>
                  <a:t>,</a:t>
                </a:r>
              </a:p>
              <a:p>
                <a:pPr marL="0" marR="0" indent="0" algn="just">
                  <a:spcBef>
                    <a:spcPts val="0"/>
                  </a:spcBef>
                  <a:spcAft>
                    <a:spcPts val="0"/>
                  </a:spcAft>
                  <a:buNone/>
                </a:pPr>
                <a14:m>
                  <m:oMathPara xmlns:m="http://schemas.openxmlformats.org/officeDocument/2006/math">
                    <m:oMathParaPr>
                      <m:jc m:val="centerGroup"/>
                    </m:oMathParaPr>
                    <m:oMath xmlns:m="http://schemas.openxmlformats.org/officeDocument/2006/math">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sup>
                              </m:sSup>
                            </m:e>
                          </m:d>
                        </m:e>
                      </m:func>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e>
                          </m:d>
                        </m:e>
                      </m:func>
                      <m:r>
                        <a:rPr lang="en-US" sz="1800" i="1">
                          <a:effectLst/>
                          <a:latin typeface="Cambria Math" panose="02040503050406030204" pitchFamily="18" charset="0"/>
                          <a:ea typeface="Times New Roman" panose="02020603050405020304" pitchFamily="18" charset="0"/>
                        </a:rPr>
                        <m:t>&lt;</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2</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e>
                          </m:d>
                          <m:func>
                            <m:funcPr>
                              <m:ctrlPr>
                                <a:rPr lang="en-US" sz="1800" i="1">
                                  <a:effectLst/>
                                  <a:latin typeface="Cambria Math" panose="02040503050406030204" pitchFamily="18" charset="0"/>
                                  <a:ea typeface="Times New Roman" panose="02020603050405020304" pitchFamily="18" charset="0"/>
                                </a:rPr>
                              </m:ctrlPr>
                            </m:funcPr>
                            <m:fName>
                              <m:r>
                                <m:rPr>
                                  <m:sty m:val="p"/>
                                </m:rPr>
                                <a:rPr lang="en-US" sz="1800">
                                  <a:effectLst/>
                                  <a:latin typeface="Cambria Math" panose="02040503050406030204" pitchFamily="18" charset="0"/>
                                  <a:ea typeface="Times New Roman" panose="02020603050405020304" pitchFamily="18" charset="0"/>
                                </a:rPr>
                                <m:t>ln</m:t>
                              </m:r>
                            </m:fName>
                            <m:e>
                              <m:r>
                                <a:rPr lang="en-US" sz="1800" i="1">
                                  <a:effectLst/>
                                  <a:latin typeface="Cambria Math" panose="02040503050406030204" pitchFamily="18" charset="0"/>
                                  <a:ea typeface="Times New Roman" panose="02020603050405020304" pitchFamily="18" charset="0"/>
                                </a:rPr>
                                <m:t>3</m:t>
                              </m:r>
                            </m:e>
                          </m:func>
                        </m:den>
                      </m:f>
                      <m:r>
                        <a:rPr lang="en-US" sz="1800" i="1">
                          <a:effectLst/>
                          <a:latin typeface="Cambria Math" panose="02040503050406030204" pitchFamily="18" charset="0"/>
                          <a:ea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2</m:t>
                          </m:r>
                        </m:num>
                        <m:den>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e>
                          </m:d>
                          <m:func>
                            <m:funcPr>
                              <m:ctrlPr>
                                <a:rPr lang="en-US" sz="1800" i="1">
                                  <a:effectLst/>
                                  <a:latin typeface="Cambria Math" panose="02040503050406030204" pitchFamily="18" charset="0"/>
                                  <a:ea typeface="Times New Roman" panose="02020603050405020304" pitchFamily="18" charset="0"/>
                                </a:rPr>
                              </m:ctrlPr>
                            </m:funcPr>
                            <m:fName>
                              <m:r>
                                <m:rPr>
                                  <m:sty m:val="p"/>
                                </m:rPr>
                                <a:rPr lang="en-US" sz="1800">
                                  <a:effectLst/>
                                  <a:latin typeface="Cambria Math" panose="02040503050406030204" pitchFamily="18" charset="0"/>
                                  <a:ea typeface="Times New Roman" panose="02020603050405020304" pitchFamily="18" charset="0"/>
                                </a:rPr>
                                <m:t>ln</m:t>
                              </m:r>
                            </m:fName>
                            <m:e>
                              <m:r>
                                <a:rPr lang="en-US" sz="1800" i="1">
                                  <a:effectLst/>
                                  <a:latin typeface="Cambria Math" panose="02040503050406030204" pitchFamily="18" charset="0"/>
                                  <a:ea typeface="Times New Roman" panose="02020603050405020304" pitchFamily="18" charset="0"/>
                                </a:rPr>
                                <m:t>3</m:t>
                              </m:r>
                            </m:e>
                          </m:func>
                        </m:den>
                      </m:f>
                      <m:r>
                        <a:rPr lang="en-US" sz="1800" i="1">
                          <a:effectLst/>
                          <a:latin typeface="Cambria Math" panose="02040503050406030204" pitchFamily="18" charset="0"/>
                          <a:ea typeface="Times New Roman" panose="02020603050405020304" pitchFamily="18" charset="0"/>
                        </a:rPr>
                        <m:t>.</m:t>
                      </m:r>
                    </m:oMath>
                  </m:oMathPara>
                </a14:m>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This expression approaches zero exponentially if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𝑚</m:t>
                    </m:r>
                  </m:oMath>
                </a14:m>
                <a:r>
                  <a:rPr lang="en-US" sz="1800" dirty="0">
                    <a:effectLst/>
                    <a:latin typeface="Times New Roman" panose="02020603050405020304" pitchFamily="18" charset="0"/>
                    <a:ea typeface="Times New Roman" panose="02020603050405020304" pitchFamily="18" charset="0"/>
                  </a:rPr>
                  <a:t> is fixed and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m:t>
                    </m:r>
                  </m:oMath>
                </a14:m>
                <a:r>
                  <a:rPr lang="en-US" sz="1800" dirty="0">
                    <a:effectLst/>
                    <a:latin typeface="Times New Roman" panose="02020603050405020304" pitchFamily="18" charset="0"/>
                    <a:ea typeface="Times New Roman" panose="02020603050405020304" pitchFamily="18" charset="0"/>
                  </a:rPr>
                  <a:t>. Since </a:t>
                </a:r>
                <a14:m>
                  <m:oMath xmlns:m="http://schemas.openxmlformats.org/officeDocument/2006/math">
                    <m:nary>
                      <m:naryPr>
                        <m:chr m:val="∑"/>
                        <m:ctrlPr>
                          <a:rPr lang="en-US" sz="1800" i="1">
                            <a:effectLst/>
                            <a:latin typeface="Cambria Math" panose="02040503050406030204" pitchFamily="18" charset="0"/>
                            <a:ea typeface="Times New Roman" panose="02020603050405020304" pitchFamily="18" charset="0"/>
                          </a:rPr>
                        </m:ctrlPr>
                      </m:naryPr>
                      <m:sub>
                        <m:r>
                          <a:rPr lang="en-US" sz="1800" i="1">
                            <a:effectLst/>
                            <a:latin typeface="Cambria Math" panose="02040503050406030204" pitchFamily="18" charset="0"/>
                            <a:ea typeface="Times New Roman" panose="02020603050405020304" pitchFamily="18" charset="0"/>
                          </a:rPr>
                          <m:t>𝐴</m:t>
                        </m:r>
                        <m:r>
                          <a:rPr lang="en-US" sz="1800" i="1">
                            <a:effectLst/>
                            <a:latin typeface="Cambria Math" panose="02040503050406030204" pitchFamily="18" charset="0"/>
                            <a:ea typeface="Times New Roman" panose="02020603050405020304" pitchFamily="18" charset="0"/>
                          </a:rPr>
                          <m:t>=0</m:t>
                        </m:r>
                      </m:sub>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−1</m:t>
                        </m:r>
                      </m:sup>
                      <m:e>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𝐴</m:t>
                            </m:r>
                          </m:e>
                        </m:d>
                      </m:e>
                    </m:nary>
                    <m:r>
                      <a:rPr lang="en-US" sz="1800" i="1">
                        <a:effectLst/>
                        <a:latin typeface="Cambria Math" panose="02040503050406030204" pitchFamily="18" charset="0"/>
                        <a:ea typeface="Times New Roman" panose="02020603050405020304" pitchFamily="18" charset="0"/>
                      </a:rPr>
                      <m:t>=1</m:t>
                    </m:r>
                  </m:oMath>
                </a14:m>
                <a:r>
                  <a:rPr lang="en-US" sz="1800" dirty="0">
                    <a:effectLst/>
                    <a:latin typeface="Times New Roman" panose="02020603050405020304" pitchFamily="18" charset="0"/>
                    <a:ea typeface="Times New Roman" panose="02020603050405020304" pitchFamily="18" charset="0"/>
                  </a:rPr>
                  <a:t>, this proves that (cf. [10])</a:t>
                </a:r>
              </a:p>
              <a:p>
                <a:pPr marL="0" marR="0" indent="0" algn="just">
                  <a:spcBef>
                    <a:spcPts val="0"/>
                  </a:spcBef>
                  <a:spcAft>
                    <a:spcPts val="0"/>
                  </a:spcAft>
                  <a:buNone/>
                </a:pPr>
                <a14:m>
                  <m:oMathPara xmlns:m="http://schemas.openxmlformats.org/officeDocument/2006/math">
                    <m:oMathParaPr>
                      <m:jc m:val="centerGroup"/>
                    </m:oMathParaPr>
                    <m:oMath xmlns:m="http://schemas.openxmlformats.org/officeDocument/2006/math">
                      <m:func>
                        <m:funcPr>
                          <m:ctrlPr>
                            <a:rPr lang="en-US" sz="1800" i="1">
                              <a:effectLst/>
                              <a:latin typeface="Cambria Math" panose="02040503050406030204" pitchFamily="18" charset="0"/>
                              <a:ea typeface="Times New Roman" panose="02020603050405020304" pitchFamily="18" charset="0"/>
                            </a:rPr>
                          </m:ctrlPr>
                        </m:funcPr>
                        <m:fName>
                          <m:limLow>
                            <m:limLowPr>
                              <m:ctrlPr>
                                <a:rPr lang="en-US" sz="1800" i="1">
                                  <a:effectLst/>
                                  <a:latin typeface="Cambria Math" panose="02040503050406030204" pitchFamily="18" charset="0"/>
                                  <a:ea typeface="Times New Roman" panose="02020603050405020304" pitchFamily="18" charset="0"/>
                                </a:rPr>
                              </m:ctrlPr>
                            </m:limLowPr>
                            <m:e>
                              <m:r>
                                <m:rPr>
                                  <m:sty m:val="p"/>
                                </m:rPr>
                                <a:rPr lang="en-US" sz="1800">
                                  <a:effectLst/>
                                  <a:latin typeface="Cambria Math" panose="02040503050406030204" pitchFamily="18" charset="0"/>
                                  <a:ea typeface="Times New Roman" panose="02020603050405020304" pitchFamily="18" charset="0"/>
                                </a:rPr>
                                <m:t>lim</m:t>
                              </m:r>
                            </m:e>
                            <m:lim>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m:t>
                              </m:r>
                            </m:lim>
                          </m:limLow>
                        </m:fName>
                        <m:e>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𝐴</m:t>
                              </m:r>
                            </m:e>
                          </m:d>
                          <m:r>
                            <a:rPr lang="en-US" sz="1800" i="1">
                              <a:effectLst/>
                              <a:latin typeface="Cambria Math" panose="02040503050406030204" pitchFamily="18" charset="0"/>
                              <a:ea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den>
                          </m:f>
                        </m:e>
                      </m:func>
                      <m:r>
                        <a:rPr lang="en-US" sz="1800" i="1">
                          <a:effectLst/>
                          <a:latin typeface="Cambria Math" panose="02040503050406030204" pitchFamily="18" charset="0"/>
                          <a:ea typeface="Times New Roman" panose="02020603050405020304" pitchFamily="18" charset="0"/>
                        </a:rPr>
                        <m:t>  </m:t>
                      </m:r>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𝐴</m:t>
                          </m:r>
                          <m:r>
                            <a:rPr lang="en-US" sz="1800" i="1">
                              <a:effectLst/>
                              <a:latin typeface="Cambria Math" panose="02040503050406030204" pitchFamily="18" charset="0"/>
                              <a:ea typeface="Times New Roman" panose="02020603050405020304" pitchFamily="18" charset="0"/>
                            </a:rPr>
                            <m:t>=0,1,…,</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−1</m:t>
                          </m:r>
                        </m:e>
                      </m:d>
                      <m:r>
                        <a:rPr lang="en-US" sz="1800" i="1">
                          <a:effectLst/>
                          <a:latin typeface="Cambria Math" panose="02040503050406030204" pitchFamily="18" charset="0"/>
                          <a:ea typeface="Times New Roman" panose="02020603050405020304" pitchFamily="18" charset="0"/>
                        </a:rPr>
                        <m:t>.</m:t>
                      </m:r>
                    </m:oMath>
                  </m:oMathPara>
                </a14:m>
                <a:endParaRPr lang="en-US" sz="1800" dirty="0">
                  <a:effectLst/>
                  <a:latin typeface="Times New Roman" panose="02020603050405020304" pitchFamily="18" charset="0"/>
                  <a:ea typeface="Times New Roman" panose="02020603050405020304" pitchFamily="18" charset="0"/>
                </a:endParaRPr>
              </a:p>
              <a:p>
                <a:endParaRPr lang="en-US" dirty="0"/>
              </a:p>
            </p:txBody>
          </p:sp>
        </mc:Choice>
        <mc:Fallback xmlns="">
          <p:sp>
            <p:nvSpPr>
              <p:cNvPr id="3" name="Content Placeholder 2">
                <a:extLst>
                  <a:ext uri="{FF2B5EF4-FFF2-40B4-BE49-F238E27FC236}">
                    <a16:creationId xmlns:a16="http://schemas.microsoft.com/office/drawing/2014/main" id="{D2791713-469B-5D7E-4EE3-6E3B82395E4D}"/>
                  </a:ext>
                </a:extLst>
              </p:cNvPr>
              <p:cNvSpPr>
                <a:spLocks noGrp="1" noRot="1" noChangeAspect="1" noMove="1" noResize="1" noEditPoints="1" noAdjustHandles="1" noChangeArrowheads="1" noChangeShapeType="1" noTextEdit="1"/>
              </p:cNvSpPr>
              <p:nvPr>
                <p:ph idx="1"/>
              </p:nvPr>
            </p:nvSpPr>
            <p:spPr>
              <a:blipFill>
                <a:blip r:embed="rId2"/>
                <a:stretch>
                  <a:fillRect l="-232" t="-1261"/>
                </a:stretch>
              </a:blipFill>
            </p:spPr>
            <p:txBody>
              <a:bodyPr/>
              <a:lstStyle/>
              <a:p>
                <a:r>
                  <a:rPr lang="en-US">
                    <a:noFill/>
                  </a:rPr>
                  <a:t> </a:t>
                </a:r>
              </a:p>
            </p:txBody>
          </p:sp>
        </mc:Fallback>
      </mc:AlternateContent>
    </p:spTree>
    <p:extLst>
      <p:ext uri="{BB962C8B-B14F-4D97-AF65-F5344CB8AC3E}">
        <p14:creationId xmlns:p14="http://schemas.microsoft.com/office/powerpoint/2010/main" val="79658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04A6A93D-C22B-FD9E-D073-4BB55122591A}"/>
                  </a:ext>
                </a:extLst>
              </p:cNvPr>
              <p:cNvSpPr>
                <a:spLocks noGrp="1"/>
              </p:cNvSpPr>
              <p:nvPr>
                <p:ph type="title"/>
              </p:nvPr>
            </p:nvSpPr>
            <p:spPr/>
            <p:txBody>
              <a:bodyPr/>
              <a:lstStyle/>
              <a:p>
                <a14:m>
                  <m:oMath xmlns:m="http://schemas.openxmlformats.org/officeDocument/2006/math">
                    <m:sSub>
                      <m:sSubPr>
                        <m:ctrlPr>
                          <a:rPr lang="en-US" sz="4400" i="1" smtClean="0">
                            <a:effectLst/>
                            <a:latin typeface="Cambria Math" panose="02040503050406030204" pitchFamily="18" charset="0"/>
                            <a:ea typeface="Times New Roman" panose="02020603050405020304" pitchFamily="18" charset="0"/>
                          </a:rPr>
                        </m:ctrlPr>
                      </m:sSubPr>
                      <m:e>
                        <m:r>
                          <a:rPr lang="en-US" sz="4400" i="1">
                            <a:effectLst/>
                            <a:latin typeface="Cambria Math" panose="02040503050406030204" pitchFamily="18" charset="0"/>
                            <a:ea typeface="Times New Roman" panose="02020603050405020304" pitchFamily="18" charset="0"/>
                          </a:rPr>
                          <m:t>𝑝</m:t>
                        </m:r>
                      </m:e>
                      <m:sub>
                        <m:r>
                          <a:rPr lang="en-US" sz="4400" i="1">
                            <a:effectLst/>
                            <a:latin typeface="Cambria Math" panose="02040503050406030204" pitchFamily="18" charset="0"/>
                            <a:ea typeface="Times New Roman" panose="02020603050405020304" pitchFamily="18" charset="0"/>
                          </a:rPr>
                          <m:t>𝑘</m:t>
                        </m:r>
                      </m:sub>
                    </m:sSub>
                    <m:d>
                      <m:dPr>
                        <m:ctrlPr>
                          <a:rPr lang="en-US" sz="4400" i="1">
                            <a:effectLst/>
                            <a:latin typeface="Cambria Math" panose="02040503050406030204" pitchFamily="18" charset="0"/>
                            <a:ea typeface="Times New Roman" panose="02020603050405020304" pitchFamily="18" charset="0"/>
                          </a:rPr>
                        </m:ctrlPr>
                      </m:dPr>
                      <m:e>
                        <m:r>
                          <a:rPr lang="en-US" sz="4400" i="1">
                            <a:effectLst/>
                            <a:latin typeface="Cambria Math" panose="02040503050406030204" pitchFamily="18" charset="0"/>
                            <a:ea typeface="Times New Roman" panose="02020603050405020304" pitchFamily="18" charset="0"/>
                          </a:rPr>
                          <m:t>0</m:t>
                        </m:r>
                      </m:e>
                    </m:d>
                    <m:r>
                      <a:rPr lang="en-US" sz="4400" i="1" smtClean="0">
                        <a:effectLst/>
                        <a:latin typeface="Cambria Math" panose="02040503050406030204" pitchFamily="18" charset="0"/>
                        <a:ea typeface="Cambria Math" panose="02040503050406030204" pitchFamily="18" charset="0"/>
                      </a:rPr>
                      <m:t>↓</m:t>
                    </m:r>
                  </m:oMath>
                </a14:m>
                <a:r>
                  <a:rPr lang="en-US" sz="4400" dirty="0">
                    <a:effectLst/>
                    <a:latin typeface="Times New Roman" panose="02020603050405020304" pitchFamily="18" charset="0"/>
                    <a:ea typeface="Times New Roman" panose="02020603050405020304" pitchFamily="18" charset="0"/>
                  </a:rPr>
                  <a:t> and </a:t>
                </a:r>
                <a14:m>
                  <m:oMath xmlns:m="http://schemas.openxmlformats.org/officeDocument/2006/math">
                    <m:sSub>
                      <m:sSubPr>
                        <m:ctrlPr>
                          <a:rPr lang="en-US" sz="4400" i="1">
                            <a:effectLst/>
                            <a:latin typeface="Cambria Math" panose="02040503050406030204" pitchFamily="18" charset="0"/>
                            <a:ea typeface="Times New Roman" panose="02020603050405020304" pitchFamily="18" charset="0"/>
                          </a:rPr>
                        </m:ctrlPr>
                      </m:sSubPr>
                      <m:e>
                        <m:r>
                          <a:rPr lang="en-US" sz="4400" i="1">
                            <a:effectLst/>
                            <a:latin typeface="Cambria Math" panose="02040503050406030204" pitchFamily="18" charset="0"/>
                            <a:ea typeface="Times New Roman" panose="02020603050405020304" pitchFamily="18" charset="0"/>
                          </a:rPr>
                          <m:t>𝑝</m:t>
                        </m:r>
                      </m:e>
                      <m:sub>
                        <m:r>
                          <a:rPr lang="en-US" sz="4400" i="1">
                            <a:effectLst/>
                            <a:latin typeface="Cambria Math" panose="02040503050406030204" pitchFamily="18" charset="0"/>
                            <a:ea typeface="Times New Roman" panose="02020603050405020304" pitchFamily="18" charset="0"/>
                          </a:rPr>
                          <m:t>𝑘</m:t>
                        </m:r>
                      </m:sub>
                    </m:sSub>
                    <m:d>
                      <m:dPr>
                        <m:ctrlPr>
                          <a:rPr lang="en-US" sz="4400" i="1">
                            <a:effectLst/>
                            <a:latin typeface="Cambria Math" panose="02040503050406030204" pitchFamily="18" charset="0"/>
                            <a:ea typeface="Times New Roman" panose="02020603050405020304" pitchFamily="18" charset="0"/>
                          </a:rPr>
                        </m:ctrlPr>
                      </m:dPr>
                      <m:e>
                        <m:sSup>
                          <m:sSupPr>
                            <m:ctrlPr>
                              <a:rPr lang="en-US" sz="4400" i="1">
                                <a:effectLst/>
                                <a:latin typeface="Cambria Math" panose="02040503050406030204" pitchFamily="18" charset="0"/>
                                <a:ea typeface="Times New Roman" panose="02020603050405020304" pitchFamily="18" charset="0"/>
                              </a:rPr>
                            </m:ctrlPr>
                          </m:sSupPr>
                          <m:e>
                            <m:r>
                              <a:rPr lang="en-US" sz="4400" i="1">
                                <a:effectLst/>
                                <a:latin typeface="Cambria Math" panose="02040503050406030204" pitchFamily="18" charset="0"/>
                                <a:ea typeface="Times New Roman" panose="02020603050405020304" pitchFamily="18" charset="0"/>
                              </a:rPr>
                              <m:t>3</m:t>
                            </m:r>
                          </m:e>
                          <m:sup>
                            <m:r>
                              <a:rPr lang="en-US" sz="4400" i="1">
                                <a:effectLst/>
                                <a:latin typeface="Cambria Math" panose="02040503050406030204" pitchFamily="18" charset="0"/>
                                <a:ea typeface="Times New Roman" panose="02020603050405020304" pitchFamily="18" charset="0"/>
                              </a:rPr>
                              <m:t>𝑚</m:t>
                            </m:r>
                          </m:sup>
                        </m:sSup>
                        <m:r>
                          <a:rPr lang="en-US" sz="4400" i="1">
                            <a:effectLst/>
                            <a:latin typeface="Cambria Math" panose="02040503050406030204" pitchFamily="18" charset="0"/>
                            <a:ea typeface="Times New Roman" panose="02020603050405020304" pitchFamily="18" charset="0"/>
                          </a:rPr>
                          <m:t>−1</m:t>
                        </m:r>
                      </m:e>
                    </m:d>
                    <m:r>
                      <a:rPr lang="en-US" sz="4400" i="1" smtClean="0">
                        <a:effectLst/>
                        <a:latin typeface="Cambria Math" panose="02040503050406030204" pitchFamily="18" charset="0"/>
                        <a:ea typeface="Cambria Math" panose="02040503050406030204" pitchFamily="18" charset="0"/>
                      </a:rPr>
                      <m:t>↑</m:t>
                    </m:r>
                  </m:oMath>
                </a14:m>
                <a:endParaRPr lang="en-US" dirty="0"/>
              </a:p>
            </p:txBody>
          </p:sp>
        </mc:Choice>
        <mc:Fallback xmlns="">
          <p:sp>
            <p:nvSpPr>
              <p:cNvPr id="2" name="Title 1">
                <a:extLst>
                  <a:ext uri="{FF2B5EF4-FFF2-40B4-BE49-F238E27FC236}">
                    <a16:creationId xmlns:a16="http://schemas.microsoft.com/office/drawing/2014/main" id="{04A6A93D-C22B-FD9E-D073-4BB55122591A}"/>
                  </a:ext>
                </a:extLst>
              </p:cNvPr>
              <p:cNvSpPr>
                <a:spLocks noGrp="1" noRot="1" noChangeAspect="1" noMove="1" noResize="1" noEditPoints="1" noAdjustHandles="1" noChangeArrowheads="1" noChangeShapeType="1" noTextEdit="1"/>
              </p:cNvSpPr>
              <p:nvPr>
                <p:ph type="title"/>
              </p:nvPr>
            </p:nvSpPr>
            <p:spPr>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65004909-5765-0784-598B-132599D004EE}"/>
                  </a:ext>
                </a:extLst>
              </p:cNvPr>
              <p:cNvSpPr>
                <a:spLocks noGrp="1"/>
              </p:cNvSpPr>
              <p:nvPr>
                <p:ph idx="1"/>
              </p:nvPr>
            </p:nvSpPr>
            <p:spPr/>
            <p:txBody>
              <a:bodyPr>
                <a:normAutofit fontScale="92500"/>
              </a:bodyPr>
              <a:lstStyle/>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We can also show that as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𝑘</m:t>
                    </m:r>
                  </m:oMath>
                </a14:m>
                <a:r>
                  <a:rPr lang="en-US" sz="1800" dirty="0">
                    <a:effectLst/>
                    <a:latin typeface="Times New Roman" panose="02020603050405020304" pitchFamily="18" charset="0"/>
                    <a:ea typeface="Times New Roman" panose="02020603050405020304" pitchFamily="18" charset="0"/>
                  </a:rPr>
                  <a:t> increases </a:t>
                </a:r>
                <a14:m>
                  <m:oMath xmlns:m="http://schemas.openxmlformats.org/officeDocument/2006/math">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≥0)</m:t>
                    </m:r>
                  </m:oMath>
                </a14:m>
                <a:r>
                  <a:rPr lang="en-US" sz="1800" dirty="0">
                    <a:effectLst/>
                    <a:latin typeface="Times New Roman" panose="02020603050405020304" pitchFamily="18" charset="0"/>
                    <a:ea typeface="Times New Roman" panose="02020603050405020304" pitchFamily="18" charset="0"/>
                  </a:rPr>
                  <a:t>,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0</m:t>
                        </m:r>
                      </m:e>
                    </m:d>
                  </m:oMath>
                </a14:m>
                <a:r>
                  <a:rPr lang="en-US" sz="1800" dirty="0">
                    <a:effectLst/>
                    <a:latin typeface="Times New Roman" panose="02020603050405020304" pitchFamily="18" charset="0"/>
                    <a:ea typeface="Times New Roman" panose="02020603050405020304" pitchFamily="18" charset="0"/>
                  </a:rPr>
                  <a:t> decreases and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−1</m:t>
                        </m:r>
                      </m:e>
                    </m:d>
                  </m:oMath>
                </a14:m>
                <a:r>
                  <a:rPr lang="en-US" sz="1800" dirty="0">
                    <a:effectLst/>
                    <a:latin typeface="Times New Roman" panose="02020603050405020304" pitchFamily="18" charset="0"/>
                    <a:ea typeface="Times New Roman" panose="02020603050405020304" pitchFamily="18" charset="0"/>
                  </a:rPr>
                  <a:t> increases, that is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0</m:t>
                        </m:r>
                      </m:e>
                    </m:d>
                    <m:r>
                      <a:rPr lang="en-US" sz="1800" i="1">
                        <a:effectLst/>
                        <a:latin typeface="Cambria Math" panose="02040503050406030204" pitchFamily="18" charset="0"/>
                        <a:ea typeface="Times New Roman" panose="02020603050405020304" pitchFamily="18" charset="0"/>
                      </a:rPr>
                      <m:t>&gt;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0</m:t>
                        </m:r>
                      </m:e>
                    </m:d>
                  </m:oMath>
                </a14:m>
                <a:r>
                  <a:rPr lang="en-US" sz="1800" dirty="0">
                    <a:effectLst/>
                    <a:latin typeface="Times New Roman" panose="02020603050405020304" pitchFamily="18" charset="0"/>
                    <a:ea typeface="Times New Roman" panose="02020603050405020304" pitchFamily="18" charset="0"/>
                  </a:rPr>
                  <a:t>  and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−1</m:t>
                        </m:r>
                      </m:e>
                    </m:d>
                    <m:r>
                      <a:rPr lang="en-US" sz="1800" i="1">
                        <a:effectLst/>
                        <a:latin typeface="Cambria Math" panose="02040503050406030204" pitchFamily="18" charset="0"/>
                        <a:ea typeface="Times New Roman" panose="02020603050405020304" pitchFamily="18" charset="0"/>
                      </a:rPr>
                      <m:t>&lt;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b>
                    </m:sSub>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−1</m:t>
                        </m:r>
                      </m:e>
                    </m:d>
                  </m:oMath>
                </a14:m>
                <a:r>
                  <a:rPr lang="en-US" sz="1800" dirty="0">
                    <a:effectLst/>
                    <a:latin typeface="Times New Roman" panose="02020603050405020304" pitchFamily="18" charset="0"/>
                    <a:ea typeface="Times New Roman" panose="02020603050405020304" pitchFamily="18" charset="0"/>
                  </a:rPr>
                  <a:t> for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𝑚</m:t>
                    </m:r>
                    <m:r>
                      <a:rPr lang="en-US" sz="1800" i="1">
                        <a:effectLst/>
                        <a:latin typeface="Cambria Math" panose="02040503050406030204" pitchFamily="18" charset="0"/>
                        <a:ea typeface="Times New Roman" panose="02020603050405020304" pitchFamily="18" charset="0"/>
                      </a:rPr>
                      <m:t>&gt;0</m:t>
                    </m:r>
                  </m:oMath>
                </a14:m>
                <a:r>
                  <a:rPr lang="en-US" sz="1800" dirty="0">
                    <a:effectLst/>
                    <a:latin typeface="Times New Roman" panose="02020603050405020304" pitchFamily="18" charset="0"/>
                    <a:ea typeface="Times New Roman" panose="02020603050405020304" pitchFamily="18" charset="0"/>
                  </a:rPr>
                  <a:t>. For this let us write these probabilities differently:</a:t>
                </a:r>
              </a:p>
              <a:p>
                <a:pPr marL="0" marR="0" indent="0" algn="just">
                  <a:spcBef>
                    <a:spcPts val="0"/>
                  </a:spcBef>
                  <a:spcAft>
                    <a:spcPts val="0"/>
                  </a:spcAft>
                  <a:buNone/>
                </a:pPr>
                <a14:m>
                  <m:oMathPara xmlns:m="http://schemas.openxmlformats.org/officeDocument/2006/math">
                    <m:oMathParaPr>
                      <m:jc m:val="centerGroup"/>
                    </m:oMathParaPr>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0</m:t>
                          </m:r>
                        </m:e>
                      </m:d>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nary>
                            <m:naryPr>
                              <m:chr m:val="∏"/>
                              <m:limLoc m:val="undOvr"/>
                              <m:ctrlPr>
                                <a:rPr lang="en-US" sz="1800" i="1">
                                  <a:effectLst/>
                                  <a:latin typeface="Cambria Math" panose="02040503050406030204" pitchFamily="18" charset="0"/>
                                  <a:ea typeface="Times New Roman" panose="02020603050405020304" pitchFamily="18" charset="0"/>
                                </a:rPr>
                              </m:ctrlPr>
                            </m:naryPr>
                            <m:sub>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sub>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r>
                                <a:rPr lang="en-US" sz="1800" i="1">
                                  <a:effectLst/>
                                  <a:latin typeface="Cambria Math" panose="02040503050406030204" pitchFamily="18" charset="0"/>
                                  <a:ea typeface="Times New Roman" panose="02020603050405020304" pitchFamily="18" charset="0"/>
                                </a:rPr>
                                <m:t>−1</m:t>
                              </m:r>
                            </m:sup>
                            <m:e>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𝑖</m:t>
                                      </m:r>
                                    </m:den>
                                  </m:f>
                                </m:e>
                              </m:d>
                            </m:e>
                          </m:nary>
                        </m:e>
                      </m:func>
                      <m:r>
                        <a:rPr lang="en-US" sz="1800" i="1">
                          <a:effectLst/>
                          <a:latin typeface="Cambria Math" panose="02040503050406030204" pitchFamily="18" charset="0"/>
                          <a:ea typeface="Times New Roman" panose="02020603050405020304" pitchFamily="18" charset="0"/>
                        </a:rPr>
                        <m:t>,</m:t>
                      </m:r>
                    </m:oMath>
                  </m:oMathPara>
                </a14:m>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14:m>
                  <m:oMathPara xmlns:m="http://schemas.openxmlformats.org/officeDocument/2006/math">
                    <m:oMathParaPr>
                      <m:jc m:val="centerGroup"/>
                    </m:oMathParaPr>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0</m:t>
                          </m:r>
                        </m:e>
                      </m:d>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nary>
                            <m:naryPr>
                              <m:chr m:val="∏"/>
                              <m:limLoc m:val="undOvr"/>
                              <m:ctrlPr>
                                <a:rPr lang="en-US" sz="1800" i="1">
                                  <a:effectLst/>
                                  <a:latin typeface="Cambria Math" panose="02040503050406030204" pitchFamily="18" charset="0"/>
                                  <a:ea typeface="Times New Roman" panose="02020603050405020304" pitchFamily="18" charset="0"/>
                                </a:rPr>
                              </m:ctrlPr>
                            </m:naryPr>
                            <m:sub>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sub>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+2</m:t>
                                  </m:r>
                                </m:sup>
                              </m:sSup>
                              <m:r>
                                <a:rPr lang="en-US" sz="1800" i="1">
                                  <a:effectLst/>
                                  <a:latin typeface="Cambria Math" panose="02040503050406030204" pitchFamily="18" charset="0"/>
                                  <a:ea typeface="Times New Roman" panose="02020603050405020304" pitchFamily="18" charset="0"/>
                                </a:rPr>
                                <m:t>−1</m:t>
                              </m:r>
                            </m:sup>
                            <m:e>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𝑖</m:t>
                                      </m:r>
                                    </m:den>
                                  </m:f>
                                </m:e>
                              </m:d>
                            </m:e>
                          </m:nary>
                        </m:e>
                      </m:func>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nary>
                            <m:naryPr>
                              <m:chr m:val="∏"/>
                              <m:limLoc m:val="undOvr"/>
                              <m:ctrlPr>
                                <a:rPr lang="en-US" sz="1800" i="1">
                                  <a:effectLst/>
                                  <a:latin typeface="Cambria Math" panose="02040503050406030204" pitchFamily="18" charset="0"/>
                                  <a:ea typeface="Times New Roman" panose="02020603050405020304" pitchFamily="18" charset="0"/>
                                </a:rPr>
                              </m:ctrlPr>
                            </m:naryPr>
                            <m:sub>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sub>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r>
                                <a:rPr lang="en-US" sz="1800" i="1">
                                  <a:effectLst/>
                                  <a:latin typeface="Cambria Math" panose="02040503050406030204" pitchFamily="18" charset="0"/>
                                  <a:ea typeface="Times New Roman" panose="02020603050405020304" pitchFamily="18" charset="0"/>
                                </a:rPr>
                                <m:t>−1</m:t>
                              </m:r>
                            </m:sup>
                            <m:e>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rPr>
                                        <m:t>𝑖</m:t>
                                      </m:r>
                                    </m:den>
                                  </m:f>
                                </m:e>
                              </m:d>
                            </m:e>
                          </m:nary>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m:t>
                                  </m:r>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+1</m:t>
                                      </m:r>
                                    </m:e>
                                  </m:d>
                                </m:den>
                              </m:f>
                            </m:e>
                          </m:d>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+2)</m:t>
                                  </m:r>
                                </m:den>
                              </m:f>
                            </m:e>
                          </m:d>
                        </m:e>
                      </m:func>
                      <m:r>
                        <a:rPr lang="en-US" sz="1800" i="1">
                          <a:effectLst/>
                          <a:latin typeface="Cambria Math" panose="02040503050406030204" pitchFamily="18" charset="0"/>
                          <a:ea typeface="Times New Roman" panose="02020603050405020304" pitchFamily="18" charset="0"/>
                        </a:rPr>
                        <m:t>,</m:t>
                      </m:r>
                    </m:oMath>
                  </m:oMathPara>
                </a14:m>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14:m>
                  <m:oMathPara xmlns:m="http://schemas.openxmlformats.org/officeDocument/2006/math">
                    <m:oMathParaPr>
                      <m:jc m:val="centerGroup"/>
                    </m:oMathParaPr>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−1</m:t>
                          </m:r>
                        </m:e>
                      </m:d>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nary>
                            <m:naryPr>
                              <m:chr m:val="∏"/>
                              <m:limLoc m:val="undOvr"/>
                              <m:ctrlPr>
                                <a:rPr lang="en-US" sz="1800" i="1">
                                  <a:effectLst/>
                                  <a:latin typeface="Cambria Math" panose="02040503050406030204" pitchFamily="18" charset="0"/>
                                  <a:ea typeface="Times New Roman" panose="02020603050405020304" pitchFamily="18" charset="0"/>
                                </a:rPr>
                              </m:ctrlPr>
                            </m:naryPr>
                            <m:sub>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sub>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r>
                                <a:rPr lang="en-US" sz="1800" i="1">
                                  <a:effectLst/>
                                  <a:latin typeface="Cambria Math" panose="02040503050406030204" pitchFamily="18" charset="0"/>
                                  <a:ea typeface="Times New Roman" panose="02020603050405020304" pitchFamily="18" charset="0"/>
                                </a:rPr>
                                <m:t>−1</m:t>
                              </m:r>
                            </m:sup>
                            <m:e>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+1</m:t>
                                          </m:r>
                                        </m:e>
                                      </m:d>
                                    </m:den>
                                  </m:f>
                                </m:den>
                              </m:f>
                            </m:e>
                          </m:nary>
                        </m:e>
                      </m:func>
                      <m:r>
                        <a:rPr lang="en-US" sz="1800" i="1">
                          <a:effectLst/>
                          <a:latin typeface="Cambria Math" panose="02040503050406030204" pitchFamily="18" charset="0"/>
                          <a:ea typeface="Times New Roman" panose="02020603050405020304" pitchFamily="18" charset="0"/>
                        </a:rPr>
                        <m:t>,</m:t>
                      </m:r>
                    </m:oMath>
                  </m:oMathPara>
                </a14:m>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14:m>
                  <m:oMathPara xmlns:m="http://schemas.openxmlformats.org/officeDocument/2006/math">
                    <m:oMathParaPr>
                      <m:jc m:val="centerGroup"/>
                    </m:oMathParaPr>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b>
                      </m:sSub>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−1</m:t>
                          </m:r>
                        </m:e>
                      </m:d>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nary>
                            <m:naryPr>
                              <m:chr m:val="∏"/>
                              <m:limLoc m:val="undOvr"/>
                              <m:ctrlPr>
                                <a:rPr lang="en-US" sz="1800" i="1">
                                  <a:effectLst/>
                                  <a:latin typeface="Cambria Math" panose="02040503050406030204" pitchFamily="18" charset="0"/>
                                  <a:ea typeface="Times New Roman" panose="02020603050405020304" pitchFamily="18" charset="0"/>
                                </a:rPr>
                              </m:ctrlPr>
                            </m:naryPr>
                            <m:sub>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sub>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+2</m:t>
                                  </m:r>
                                </m:sup>
                              </m:sSup>
                              <m:r>
                                <a:rPr lang="en-US" sz="1800" i="1">
                                  <a:effectLst/>
                                  <a:latin typeface="Cambria Math" panose="02040503050406030204" pitchFamily="18" charset="0"/>
                                  <a:ea typeface="Times New Roman" panose="02020603050405020304" pitchFamily="18" charset="0"/>
                                </a:rPr>
                                <m:t>−1</m:t>
                              </m:r>
                            </m:sup>
                            <m:e>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+1</m:t>
                                          </m:r>
                                        </m:e>
                                      </m:d>
                                    </m:den>
                                  </m:f>
                                </m:den>
                              </m:f>
                            </m:e>
                          </m:nary>
                        </m:e>
                      </m:func>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log</m:t>
                              </m:r>
                            </m:e>
                            <m:sub>
                              <m:r>
                                <a:rPr lang="en-US" sz="1800">
                                  <a:effectLst/>
                                  <a:latin typeface="Cambria Math" panose="02040503050406030204" pitchFamily="18" charset="0"/>
                                  <a:ea typeface="Times New Roman" panose="02020603050405020304" pitchFamily="18" charset="0"/>
                                </a:rPr>
                                <m:t>3</m:t>
                              </m:r>
                            </m:sub>
                          </m:sSub>
                        </m:fName>
                        <m:e>
                          <m:nary>
                            <m:naryPr>
                              <m:chr m:val="∏"/>
                              <m:limLoc m:val="undOvr"/>
                              <m:ctrlPr>
                                <a:rPr lang="en-US" sz="1800" i="1">
                                  <a:effectLst/>
                                  <a:latin typeface="Cambria Math" panose="02040503050406030204" pitchFamily="18" charset="0"/>
                                  <a:ea typeface="Times New Roman" panose="02020603050405020304" pitchFamily="18" charset="0"/>
                                </a:rPr>
                              </m:ctrlPr>
                            </m:naryPr>
                            <m:sub>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sup>
                              </m:sSup>
                            </m:sub>
                            <m:sup>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𝑘</m:t>
                                  </m:r>
                                  <m:r>
                                    <a:rPr lang="en-US" sz="1800" i="1">
                                      <a:effectLst/>
                                      <a:latin typeface="Cambria Math" panose="02040503050406030204" pitchFamily="18" charset="0"/>
                                      <a:ea typeface="Times New Roman" panose="02020603050405020304" pitchFamily="18" charset="0"/>
                                    </a:rPr>
                                    <m:t>+1</m:t>
                                  </m:r>
                                </m:sup>
                              </m:sSup>
                              <m:r>
                                <a:rPr lang="en-US" sz="1800" i="1">
                                  <a:effectLst/>
                                  <a:latin typeface="Cambria Math" panose="02040503050406030204" pitchFamily="18" charset="0"/>
                                  <a:ea typeface="Times New Roman" panose="02020603050405020304" pitchFamily="18" charset="0"/>
                                </a:rPr>
                                <m:t>−1</m:t>
                              </m:r>
                            </m:sup>
                            <m:e>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+1</m:t>
                                          </m:r>
                                        </m:e>
                                      </m:d>
                                    </m:den>
                                  </m:f>
                                </m:den>
                              </m:f>
                              <m:r>
                                <a:rPr lang="en-US" sz="1800" i="1">
                                  <a:effectLst/>
                                  <a:latin typeface="Cambria Math" panose="02040503050406030204" pitchFamily="18" charset="0"/>
                                  <a:ea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+2</m:t>
                                          </m:r>
                                        </m:e>
                                      </m:d>
                                    </m:den>
                                  </m:f>
                                </m:den>
                              </m:f>
                              <m:r>
                                <a:rPr lang="en-US" sz="1800" i="1">
                                  <a:effectLst/>
                                  <a:latin typeface="Cambria Math" panose="02040503050406030204" pitchFamily="18" charset="0"/>
                                  <a:ea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+3</m:t>
                                          </m:r>
                                        </m:e>
                                      </m:d>
                                    </m:den>
                                  </m:f>
                                </m:den>
                              </m:f>
                            </m:e>
                          </m:nary>
                        </m:e>
                      </m:func>
                      <m:r>
                        <a:rPr lang="en-US" sz="1800" i="1">
                          <a:effectLst/>
                          <a:latin typeface="Cambria Math" panose="02040503050406030204" pitchFamily="18" charset="0"/>
                          <a:ea typeface="Times New Roman" panose="02020603050405020304" pitchFamily="18" charset="0"/>
                        </a:rPr>
                        <m:t>.</m:t>
                      </m:r>
                    </m:oMath>
                  </m:oMathPara>
                </a14:m>
                <a:endParaRPr lang="en-US" sz="1800" dirty="0">
                  <a:effectLst/>
                  <a:latin typeface="Times New Roman" panose="02020603050405020304" pitchFamily="18" charset="0"/>
                  <a:ea typeface="Times New Roman" panose="02020603050405020304" pitchFamily="18" charset="0"/>
                </a:endParaRPr>
              </a:p>
              <a:p>
                <a:pPr marL="0" indent="0">
                  <a:buNone/>
                </a:pPr>
                <a:endParaRPr lang="en-US" dirty="0"/>
              </a:p>
            </p:txBody>
          </p:sp>
        </mc:Choice>
        <mc:Fallback xmlns="">
          <p:sp>
            <p:nvSpPr>
              <p:cNvPr id="3" name="Content Placeholder 2">
                <a:extLst>
                  <a:ext uri="{FF2B5EF4-FFF2-40B4-BE49-F238E27FC236}">
                    <a16:creationId xmlns:a16="http://schemas.microsoft.com/office/drawing/2014/main" id="{65004909-5765-0784-598B-132599D004EE}"/>
                  </a:ext>
                </a:extLst>
              </p:cNvPr>
              <p:cNvSpPr>
                <a:spLocks noGrp="1" noRot="1" noChangeAspect="1" noMove="1" noResize="1" noEditPoints="1" noAdjustHandles="1" noChangeArrowheads="1" noChangeShapeType="1" noTextEdit="1"/>
              </p:cNvSpPr>
              <p:nvPr>
                <p:ph idx="1"/>
              </p:nvPr>
            </p:nvSpPr>
            <p:spPr>
              <a:blipFill>
                <a:blip r:embed="rId3"/>
                <a:stretch>
                  <a:fillRect l="-406" t="-840"/>
                </a:stretch>
              </a:blipFill>
            </p:spPr>
            <p:txBody>
              <a:bodyPr/>
              <a:lstStyle/>
              <a:p>
                <a:r>
                  <a:rPr lang="en-US">
                    <a:noFill/>
                  </a:rPr>
                  <a:t> </a:t>
                </a:r>
              </a:p>
            </p:txBody>
          </p:sp>
        </mc:Fallback>
      </mc:AlternateContent>
    </p:spTree>
    <p:extLst>
      <p:ext uri="{BB962C8B-B14F-4D97-AF65-F5344CB8AC3E}">
        <p14:creationId xmlns:p14="http://schemas.microsoft.com/office/powerpoint/2010/main" val="9205595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391901E8-4B4B-7534-EC66-0D88EB5909B8}"/>
                  </a:ext>
                </a:extLst>
              </p:cNvPr>
              <p:cNvSpPr>
                <a:spLocks noGrp="1"/>
              </p:cNvSpPr>
              <p:nvPr>
                <p:ph type="title"/>
              </p:nvPr>
            </p:nvSpPr>
            <p:spPr/>
            <p:txBody>
              <a:bodyPr/>
              <a:lstStyle/>
              <a:p>
                <a:r>
                  <a:rPr lang="en-US" dirty="0">
                    <a:latin typeface="Times New Roman" panose="02020603050405020304" pitchFamily="18" charset="0"/>
                    <a:ea typeface="Times New Roman" panose="02020603050405020304" pitchFamily="18" charset="0"/>
                  </a:rPr>
                  <a:t>T</a:t>
                </a:r>
                <a:r>
                  <a:rPr lang="en-US" sz="4400">
                    <a:effectLst/>
                    <a:latin typeface="Times New Roman" panose="02020603050405020304" pitchFamily="18" charset="0"/>
                    <a:ea typeface="Times New Roman" panose="02020603050405020304" pitchFamily="18" charset="0"/>
                  </a:rPr>
                  <a:t>he </a:t>
                </a:r>
                <a:r>
                  <a:rPr lang="en-US" sz="4400" dirty="0">
                    <a:effectLst/>
                    <a:latin typeface="Times New Roman" panose="02020603050405020304" pitchFamily="18" charset="0"/>
                    <a:ea typeface="Times New Roman" panose="02020603050405020304" pitchFamily="18" charset="0"/>
                  </a:rPr>
                  <a:t>monotonicity of </a:t>
                </a:r>
                <a14:m>
                  <m:oMath xmlns:m="http://schemas.openxmlformats.org/officeDocument/2006/math">
                    <m:sSub>
                      <m:sSubPr>
                        <m:ctrlPr>
                          <a:rPr lang="en-US" sz="4400" i="1">
                            <a:effectLst/>
                            <a:latin typeface="Cambria Math" panose="02040503050406030204" pitchFamily="18" charset="0"/>
                            <a:ea typeface="Times New Roman" panose="02020603050405020304" pitchFamily="18" charset="0"/>
                          </a:rPr>
                        </m:ctrlPr>
                      </m:sSubPr>
                      <m:e>
                        <m:r>
                          <a:rPr lang="en-US" sz="4400" i="1">
                            <a:effectLst/>
                            <a:latin typeface="Cambria Math" panose="02040503050406030204" pitchFamily="18" charset="0"/>
                            <a:ea typeface="Times New Roman" panose="02020603050405020304" pitchFamily="18" charset="0"/>
                          </a:rPr>
                          <m:t>𝑝</m:t>
                        </m:r>
                      </m:e>
                      <m:sub>
                        <m:r>
                          <a:rPr lang="en-US" sz="4400" i="1">
                            <a:effectLst/>
                            <a:latin typeface="Cambria Math" panose="02040503050406030204" pitchFamily="18" charset="0"/>
                            <a:ea typeface="Times New Roman" panose="02020603050405020304" pitchFamily="18" charset="0"/>
                          </a:rPr>
                          <m:t>𝑘</m:t>
                        </m:r>
                      </m:sub>
                    </m:sSub>
                    <m:d>
                      <m:dPr>
                        <m:ctrlPr>
                          <a:rPr lang="en-US" sz="4400" i="1">
                            <a:effectLst/>
                            <a:latin typeface="Cambria Math" panose="02040503050406030204" pitchFamily="18" charset="0"/>
                            <a:ea typeface="Times New Roman" panose="02020603050405020304" pitchFamily="18" charset="0"/>
                          </a:rPr>
                        </m:ctrlPr>
                      </m:dPr>
                      <m:e>
                        <m:r>
                          <a:rPr lang="en-US" sz="4400" i="1">
                            <a:effectLst/>
                            <a:latin typeface="Cambria Math" panose="02040503050406030204" pitchFamily="18" charset="0"/>
                            <a:ea typeface="Times New Roman" panose="02020603050405020304" pitchFamily="18" charset="0"/>
                          </a:rPr>
                          <m:t>0</m:t>
                        </m:r>
                      </m:e>
                    </m:d>
                  </m:oMath>
                </a14:m>
                <a:r>
                  <a:rPr lang="en-US" sz="4400" dirty="0">
                    <a:effectLst/>
                    <a:latin typeface="Times New Roman" panose="02020603050405020304" pitchFamily="18" charset="0"/>
                    <a:ea typeface="Times New Roman" panose="02020603050405020304" pitchFamily="18" charset="0"/>
                  </a:rPr>
                  <a:t> and </a:t>
                </a:r>
                <a14:m>
                  <m:oMath xmlns:m="http://schemas.openxmlformats.org/officeDocument/2006/math">
                    <m:sSub>
                      <m:sSubPr>
                        <m:ctrlPr>
                          <a:rPr lang="en-US" sz="4400" i="1">
                            <a:effectLst/>
                            <a:latin typeface="Cambria Math" panose="02040503050406030204" pitchFamily="18" charset="0"/>
                            <a:ea typeface="Times New Roman" panose="02020603050405020304" pitchFamily="18" charset="0"/>
                          </a:rPr>
                        </m:ctrlPr>
                      </m:sSubPr>
                      <m:e>
                        <m:r>
                          <a:rPr lang="en-US" sz="4400" i="1">
                            <a:effectLst/>
                            <a:latin typeface="Cambria Math" panose="02040503050406030204" pitchFamily="18" charset="0"/>
                            <a:ea typeface="Times New Roman" panose="02020603050405020304" pitchFamily="18" charset="0"/>
                          </a:rPr>
                          <m:t>𝑝</m:t>
                        </m:r>
                      </m:e>
                      <m:sub>
                        <m:r>
                          <a:rPr lang="en-US" sz="4400" i="1">
                            <a:effectLst/>
                            <a:latin typeface="Cambria Math" panose="02040503050406030204" pitchFamily="18" charset="0"/>
                            <a:ea typeface="Times New Roman" panose="02020603050405020304" pitchFamily="18" charset="0"/>
                          </a:rPr>
                          <m:t>𝑘</m:t>
                        </m:r>
                      </m:sub>
                    </m:sSub>
                    <m:d>
                      <m:dPr>
                        <m:ctrlPr>
                          <a:rPr lang="en-US" sz="4400" i="1">
                            <a:effectLst/>
                            <a:latin typeface="Cambria Math" panose="02040503050406030204" pitchFamily="18" charset="0"/>
                            <a:ea typeface="Times New Roman" panose="02020603050405020304" pitchFamily="18" charset="0"/>
                          </a:rPr>
                        </m:ctrlPr>
                      </m:dPr>
                      <m:e>
                        <m:sSup>
                          <m:sSupPr>
                            <m:ctrlPr>
                              <a:rPr lang="en-US" sz="4400" i="1">
                                <a:effectLst/>
                                <a:latin typeface="Cambria Math" panose="02040503050406030204" pitchFamily="18" charset="0"/>
                                <a:ea typeface="Times New Roman" panose="02020603050405020304" pitchFamily="18" charset="0"/>
                              </a:rPr>
                            </m:ctrlPr>
                          </m:sSupPr>
                          <m:e>
                            <m:r>
                              <a:rPr lang="en-US" sz="4400" i="1">
                                <a:effectLst/>
                                <a:latin typeface="Cambria Math" panose="02040503050406030204" pitchFamily="18" charset="0"/>
                                <a:ea typeface="Times New Roman" panose="02020603050405020304" pitchFamily="18" charset="0"/>
                              </a:rPr>
                              <m:t>3</m:t>
                            </m:r>
                          </m:e>
                          <m:sup>
                            <m:r>
                              <a:rPr lang="en-US" sz="4400" i="1">
                                <a:effectLst/>
                                <a:latin typeface="Cambria Math" panose="02040503050406030204" pitchFamily="18" charset="0"/>
                                <a:ea typeface="Times New Roman" panose="02020603050405020304" pitchFamily="18" charset="0"/>
                              </a:rPr>
                              <m:t>𝑚</m:t>
                            </m:r>
                          </m:sup>
                        </m:sSup>
                        <m:r>
                          <a:rPr lang="en-US" sz="4400" i="1">
                            <a:effectLst/>
                            <a:latin typeface="Cambria Math" panose="02040503050406030204" pitchFamily="18" charset="0"/>
                            <a:ea typeface="Times New Roman" panose="02020603050405020304" pitchFamily="18" charset="0"/>
                          </a:rPr>
                          <m:t>−1</m:t>
                        </m:r>
                      </m:e>
                    </m:d>
                  </m:oMath>
                </a14:m>
                <a:endParaRPr lang="en-US" dirty="0"/>
              </a:p>
            </p:txBody>
          </p:sp>
        </mc:Choice>
        <mc:Fallback xmlns="">
          <p:sp>
            <p:nvSpPr>
              <p:cNvPr id="2" name="Title 1">
                <a:extLst>
                  <a:ext uri="{FF2B5EF4-FFF2-40B4-BE49-F238E27FC236}">
                    <a16:creationId xmlns:a16="http://schemas.microsoft.com/office/drawing/2014/main" id="{391901E8-4B4B-7534-EC66-0D88EB5909B8}"/>
                  </a:ext>
                </a:extLst>
              </p:cNvPr>
              <p:cNvSpPr>
                <a:spLocks noGrp="1" noRot="1" noChangeAspect="1" noMove="1" noResize="1" noEditPoints="1" noAdjustHandles="1" noChangeArrowheads="1" noChangeShapeType="1" noTextEdit="1"/>
              </p:cNvSpPr>
              <p:nvPr>
                <p:ph type="title"/>
              </p:nvPr>
            </p:nvSpPr>
            <p:spPr>
              <a:blipFill>
                <a:blip r:embed="rId2"/>
                <a:stretch>
                  <a:fillRect l="-23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5441030-F85D-B06F-F9CE-420C7C9F5EBD}"/>
                  </a:ext>
                </a:extLst>
              </p:cNvPr>
              <p:cNvSpPr>
                <a:spLocks noGrp="1"/>
              </p:cNvSpPr>
              <p:nvPr>
                <p:ph idx="1"/>
              </p:nvPr>
            </p:nvSpPr>
            <p:spPr/>
            <p:txBody>
              <a:bodyPr/>
              <a:lstStyle/>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For the monotonicity of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0</m:t>
                        </m:r>
                      </m:e>
                    </m:d>
                  </m:oMath>
                </a14:m>
                <a:r>
                  <a:rPr lang="en-US" sz="1800" dirty="0">
                    <a:effectLst/>
                    <a:latin typeface="Times New Roman" panose="02020603050405020304" pitchFamily="18" charset="0"/>
                    <a:ea typeface="Times New Roman" panose="02020603050405020304" pitchFamily="18" charset="0"/>
                  </a:rPr>
                  <a:t> and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−1</m:t>
                        </m:r>
                      </m:e>
                    </m:d>
                  </m:oMath>
                </a14:m>
                <a:r>
                  <a:rPr lang="en-US" sz="1800" dirty="0">
                    <a:effectLst/>
                    <a:latin typeface="Times New Roman" panose="02020603050405020304" pitchFamily="18" charset="0"/>
                    <a:ea typeface="Times New Roman" panose="02020603050405020304" pitchFamily="18" charset="0"/>
                  </a:rPr>
                  <a:t>, it sufficient to show that</a:t>
                </a:r>
              </a:p>
              <a:p>
                <a:pPr marL="0" marR="0" indent="0" algn="just">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14:m>
                  <m:oMathPara xmlns:m="http://schemas.openxmlformats.org/officeDocument/2006/math">
                    <m:oMathParaPr>
                      <m:jc m:val="centerGroup"/>
                    </m:oMathParaPr>
                    <m:oMath xmlns:m="http://schemas.openxmlformats.org/officeDocument/2006/math">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𝑖</m:t>
                          </m:r>
                        </m:den>
                      </m:f>
                      <m:r>
                        <a:rPr lang="en-US" sz="1800" i="1">
                          <a:effectLst/>
                          <a:latin typeface="Cambria Math" panose="02040503050406030204" pitchFamily="18" charset="0"/>
                          <a:ea typeface="Times New Roman" panose="02020603050405020304" pitchFamily="18" charset="0"/>
                        </a:rPr>
                        <m:t>&gt;</m:t>
                      </m:r>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rPr>
                                <m:t>𝑖</m:t>
                              </m:r>
                            </m:den>
                          </m:f>
                        </m:e>
                      </m:d>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m:t>
                              </m:r>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+1</m:t>
                                  </m:r>
                                </m:e>
                              </m:d>
                            </m:den>
                          </m:f>
                        </m:e>
                      </m:d>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+2)</m:t>
                              </m:r>
                            </m:den>
                          </m:f>
                        </m:e>
                      </m:d>
                      <m:r>
                        <a:rPr lang="en-US" sz="1800" i="1">
                          <a:effectLst/>
                          <a:latin typeface="Cambria Math" panose="02040503050406030204" pitchFamily="18" charset="0"/>
                          <a:ea typeface="Times New Roman" panose="02020603050405020304" pitchFamily="18" charset="0"/>
                        </a:rPr>
                        <m:t>,</m:t>
                      </m:r>
                    </m:oMath>
                  </m:oMathPara>
                </a14:m>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14:m>
                  <m:oMathPara xmlns:m="http://schemas.openxmlformats.org/officeDocument/2006/math">
                    <m:oMathParaPr>
                      <m:jc m:val="centerGroup"/>
                    </m:oMathParaPr>
                    <m:oMath xmlns:m="http://schemas.openxmlformats.org/officeDocument/2006/math">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+1</m:t>
                              </m:r>
                            </m:e>
                          </m:d>
                        </m:den>
                      </m:f>
                      <m:r>
                        <a:rPr lang="en-US" sz="1800" i="1">
                          <a:effectLst/>
                          <a:latin typeface="Cambria Math" panose="02040503050406030204" pitchFamily="18" charset="0"/>
                          <a:ea typeface="Times New Roman" panose="02020603050405020304" pitchFamily="18" charset="0"/>
                        </a:rPr>
                        <m:t>&gt;</m:t>
                      </m:r>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+1</m:t>
                                  </m:r>
                                </m:e>
                              </m:d>
                            </m:den>
                          </m:f>
                        </m:e>
                      </m:d>
                      <m:r>
                        <a:rPr lang="en-US" sz="1800" i="1">
                          <a:effectLst/>
                          <a:latin typeface="Cambria Math" panose="02040503050406030204" pitchFamily="18" charset="0"/>
                          <a:ea typeface="Times New Roman" panose="02020603050405020304" pitchFamily="18" charset="0"/>
                        </a:rPr>
                        <m:t>∙</m:t>
                      </m:r>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+2</m:t>
                                  </m:r>
                                </m:e>
                              </m:d>
                            </m:den>
                          </m:f>
                        </m:e>
                      </m:d>
                      <m:r>
                        <a:rPr lang="en-US" sz="1800" i="1">
                          <a:effectLst/>
                          <a:latin typeface="Cambria Math" panose="02040503050406030204" pitchFamily="18" charset="0"/>
                          <a:ea typeface="Times New Roman" panose="02020603050405020304" pitchFamily="18" charset="0"/>
                        </a:rPr>
                        <m:t>∙</m:t>
                      </m:r>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+3</m:t>
                                  </m:r>
                                </m:e>
                              </m:d>
                            </m:den>
                          </m:f>
                        </m:e>
                      </m:d>
                      <m:r>
                        <a:rPr lang="en-US" sz="1800" i="1">
                          <a:effectLst/>
                          <a:latin typeface="Cambria Math" panose="02040503050406030204" pitchFamily="18" charset="0"/>
                          <a:ea typeface="Times New Roman" panose="02020603050405020304" pitchFamily="18" charset="0"/>
                        </a:rPr>
                        <m:t>,</m:t>
                      </m:r>
                    </m:oMath>
                  </m:oMathPara>
                </a14:m>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which can be easily proved. Similarly, if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𝑘</m:t>
                    </m:r>
                  </m:oMath>
                </a14:m>
                <a:r>
                  <a:rPr lang="en-US" sz="1800" dirty="0">
                    <a:effectLst/>
                    <a:latin typeface="Times New Roman" panose="02020603050405020304" pitchFamily="18" charset="0"/>
                    <a:ea typeface="Times New Roman" panose="02020603050405020304" pitchFamily="18" charset="0"/>
                  </a:rPr>
                  <a:t> is fixed and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𝑚</m:t>
                    </m:r>
                  </m:oMath>
                </a14:m>
                <a:r>
                  <a:rPr lang="en-US" sz="1800" dirty="0">
                    <a:effectLst/>
                    <a:latin typeface="Times New Roman" panose="02020603050405020304" pitchFamily="18" charset="0"/>
                    <a:ea typeface="Times New Roman" panose="02020603050405020304" pitchFamily="18" charset="0"/>
                  </a:rPr>
                  <a:t> increases, then the probabilities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0</m:t>
                        </m:r>
                      </m:e>
                    </m:d>
                    <m:r>
                      <a:rPr lang="en-US" sz="1800" i="1">
                        <a:effectLst/>
                        <a:latin typeface="Cambria Math" panose="02040503050406030204" pitchFamily="18" charset="0"/>
                        <a:ea typeface="Times New Roman" panose="02020603050405020304" pitchFamily="18" charset="0"/>
                      </a:rPr>
                      <m: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1</m:t>
                        </m:r>
                      </m:e>
                    </m:d>
                    <m:r>
                      <a:rPr lang="en-US" sz="1800" i="1">
                        <a:effectLst/>
                        <a:latin typeface="Cambria Math" panose="02040503050406030204" pitchFamily="18" charset="0"/>
                        <a:ea typeface="Times New Roman" panose="02020603050405020304" pitchFamily="18" charset="0"/>
                      </a:rPr>
                      <m:t>,…,</m:t>
                    </m:r>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rPr>
                          <m:t>𝑘</m:t>
                        </m:r>
                      </m:sub>
                    </m:sSub>
                    <m:d>
                      <m:dPr>
                        <m:ctrlPr>
                          <a:rPr lang="en-US" sz="1800" i="1">
                            <a:effectLst/>
                            <a:latin typeface="Cambria Math" panose="02040503050406030204" pitchFamily="18" charset="0"/>
                            <a:ea typeface="Times New Roman" panose="02020603050405020304" pitchFamily="18" charset="0"/>
                          </a:rPr>
                        </m:ctrlPr>
                      </m:dPr>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3</m:t>
                            </m:r>
                          </m:e>
                          <m:sup>
                            <m:r>
                              <a:rPr lang="en-US" sz="1800" i="1">
                                <a:effectLst/>
                                <a:latin typeface="Cambria Math" panose="02040503050406030204" pitchFamily="18" charset="0"/>
                                <a:ea typeface="Times New Roman" panose="02020603050405020304" pitchFamily="18" charset="0"/>
                              </a:rPr>
                              <m:t>𝑚</m:t>
                            </m:r>
                          </m:sup>
                        </m:sSup>
                        <m:r>
                          <a:rPr lang="en-US" sz="1800" i="1">
                            <a:effectLst/>
                            <a:latin typeface="Cambria Math" panose="02040503050406030204" pitchFamily="18" charset="0"/>
                            <a:ea typeface="Times New Roman" panose="02020603050405020304" pitchFamily="18" charset="0"/>
                          </a:rPr>
                          <m:t>−1</m:t>
                        </m:r>
                      </m:e>
                    </m:d>
                  </m:oMath>
                </a14:m>
                <a:r>
                  <a:rPr lang="en-US" sz="1800" dirty="0">
                    <a:effectLst/>
                    <a:latin typeface="Times New Roman" panose="02020603050405020304" pitchFamily="18" charset="0"/>
                    <a:ea typeface="Times New Roman" panose="02020603050405020304" pitchFamily="18" charset="0"/>
                  </a:rPr>
                  <a:t> become more uniform. In particular, this means that a sequence of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𝑚</m:t>
                    </m:r>
                  </m:oMath>
                </a14:m>
                <a:r>
                  <a:rPr lang="en-US" sz="1800" dirty="0">
                    <a:effectLst/>
                    <a:latin typeface="Times New Roman" panose="02020603050405020304" pitchFamily="18" charset="0"/>
                    <a:ea typeface="Times New Roman" panose="02020603050405020304" pitchFamily="18" charset="0"/>
                  </a:rPr>
                  <a:t> zeros 00…0 is more likely to appear towards the left side of the construction than a sequence of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𝑚</m:t>
                    </m:r>
                  </m:oMath>
                </a14:m>
                <a:r>
                  <a:rPr lang="en-US" sz="1800" dirty="0">
                    <a:effectLst/>
                    <a:latin typeface="Times New Roman" panose="02020603050405020304" pitchFamily="18" charset="0"/>
                    <a:ea typeface="Times New Roman" panose="02020603050405020304" pitchFamily="18" charset="0"/>
                  </a:rPr>
                  <a:t> twos 22…2, but as the block of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𝑚</m:t>
                    </m:r>
                  </m:oMath>
                </a14:m>
                <a:r>
                  <a:rPr lang="en-US" sz="1800" dirty="0">
                    <a:effectLst/>
                    <a:latin typeface="Times New Roman" panose="02020603050405020304" pitchFamily="18" charset="0"/>
                    <a:ea typeface="Times New Roman" panose="02020603050405020304" pitchFamily="18" charset="0"/>
                  </a:rPr>
                  <a:t> digits approach the right side of the construction then the probabilities become closer to each other.</a:t>
                </a:r>
              </a:p>
              <a:p>
                <a:pPr marL="0" marR="0" indent="0" algn="just">
                  <a:spcBef>
                    <a:spcPts val="0"/>
                  </a:spcBef>
                  <a:spcAft>
                    <a:spcPts val="0"/>
                  </a:spcAft>
                  <a:buNone/>
                </a:pPr>
                <a:endParaRPr lang="en-US" sz="1800" dirty="0">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It would be interesting to study the effect of this on the probability of appearance and the sizes of triangular blocks of zeros and twos discussed above.</a:t>
                </a:r>
              </a:p>
              <a:p>
                <a:pPr marL="0" indent="0">
                  <a:buNone/>
                </a:pPr>
                <a:endParaRPr lang="en-US" dirty="0"/>
              </a:p>
            </p:txBody>
          </p:sp>
        </mc:Choice>
        <mc:Fallback xmlns="">
          <p:sp>
            <p:nvSpPr>
              <p:cNvPr id="3" name="Content Placeholder 2">
                <a:extLst>
                  <a:ext uri="{FF2B5EF4-FFF2-40B4-BE49-F238E27FC236}">
                    <a16:creationId xmlns:a16="http://schemas.microsoft.com/office/drawing/2014/main" id="{35441030-F85D-B06F-F9CE-420C7C9F5EBD}"/>
                  </a:ext>
                </a:extLst>
              </p:cNvPr>
              <p:cNvSpPr>
                <a:spLocks noGrp="1" noRot="1" noChangeAspect="1" noMove="1" noResize="1" noEditPoints="1" noAdjustHandles="1" noChangeArrowheads="1" noChangeShapeType="1" noTextEdit="1"/>
              </p:cNvSpPr>
              <p:nvPr>
                <p:ph idx="1"/>
              </p:nvPr>
            </p:nvSpPr>
            <p:spPr>
              <a:blipFill>
                <a:blip r:embed="rId3"/>
                <a:stretch>
                  <a:fillRect l="-522" t="-1261" r="-464"/>
                </a:stretch>
              </a:blipFill>
            </p:spPr>
            <p:txBody>
              <a:bodyPr/>
              <a:lstStyle/>
              <a:p>
                <a:r>
                  <a:rPr lang="en-US">
                    <a:noFill/>
                  </a:rPr>
                  <a:t> </a:t>
                </a:r>
              </a:p>
            </p:txBody>
          </p:sp>
        </mc:Fallback>
      </mc:AlternateContent>
    </p:spTree>
    <p:extLst>
      <p:ext uri="{BB962C8B-B14F-4D97-AF65-F5344CB8AC3E}">
        <p14:creationId xmlns:p14="http://schemas.microsoft.com/office/powerpoint/2010/main" val="15268515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366EBA7-979C-9714-1CD6-4251A5D0B414}"/>
                  </a:ext>
                </a:extLst>
              </p:cNvPr>
              <p:cNvSpPr>
                <a:spLocks noGrp="1"/>
              </p:cNvSpPr>
              <p:nvPr>
                <p:ph idx="1"/>
              </p:nvPr>
            </p:nvSpPr>
            <p:spPr>
              <a:xfrm>
                <a:off x="7348756" y="586861"/>
                <a:ext cx="4086499" cy="6174666"/>
              </a:xfrm>
            </p:spPr>
            <p:txBody>
              <a:bodyPr>
                <a:normAutofit fontScale="92500"/>
              </a:bodyPr>
              <a:lstStyle/>
              <a:p>
                <a:pPr marL="0" indent="0">
                  <a:buNone/>
                </a:pPr>
                <a:endParaRPr lang="en-US" sz="1800" i="1" dirty="0">
                  <a:effectLst/>
                  <a:latin typeface="Cambria Math" panose="02040503050406030204" pitchFamily="18" charset="0"/>
                  <a:ea typeface="Cambria Math" panose="02040503050406030204" pitchFamily="18" charset="0"/>
                </a:endParaRPr>
              </a:p>
              <a:p>
                <a:pPr marL="0" indent="0">
                  <a:buNone/>
                </a:pPr>
                <a:endParaRPr lang="en-US" sz="1800" i="1" dirty="0">
                  <a:effectLst/>
                  <a:latin typeface="Cambria Math" panose="02040503050406030204" pitchFamily="18" charset="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m>
                        <m:mPr>
                          <m:mcs>
                            <m:mc>
                              <m:mcPr>
                                <m:count m:val="12"/>
                                <m:mcJc m:val="center"/>
                              </m:mcPr>
                            </m:mc>
                          </m:mcs>
                          <m:ctrlPr>
                            <a:rPr lang="en-US" sz="1800" i="1" smtClean="0">
                              <a:effectLst/>
                              <a:latin typeface="Cambria Math" panose="02040503050406030204" pitchFamily="18" charset="0"/>
                              <a:ea typeface="Cambria Math" panose="02040503050406030204" pitchFamily="18" charset="0"/>
                            </a:rPr>
                          </m:ctrlPr>
                        </m:mPr>
                        <m:mr>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0</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1</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rPr>
                              <m:t>1</m:t>
                            </m:r>
                          </m:e>
                        </m:mr>
                        <m:mr>
                          <m:e>
                            <m:r>
                              <a:rPr lang="en-US" sz="1800" i="1">
                                <a:effectLst/>
                                <a:latin typeface="Cambria Math" panose="02040503050406030204" pitchFamily="18" charset="0"/>
                                <a:ea typeface="Cambria Math" panose="02040503050406030204" pitchFamily="18" charset="0"/>
                              </a:rPr>
                              <m:t> </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rPr>
                              <m:t>1</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1</m:t>
                            </m:r>
                          </m:e>
                          <m:e>
                            <m:r>
                              <a:rPr lang="en-US" sz="1800" i="1">
                                <a:solidFill>
                                  <a:srgbClr val="FF0000"/>
                                </a:solidFill>
                                <a:effectLst/>
                                <a:latin typeface="Cambria Math" panose="02040503050406030204" pitchFamily="18" charset="0"/>
                                <a:ea typeface="Cambria Math" panose="02040503050406030204" pitchFamily="18" charset="0"/>
                              </a:rPr>
                              <m:t>2</m:t>
                            </m:r>
                          </m:e>
                        </m:mr>
                        <m:mr>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rPr>
                              <m:t>0</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rPr>
                              <m:t>0</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1</m:t>
                            </m:r>
                          </m:e>
                        </m:mr>
                        <m:mr>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1</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1</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solidFill>
                                  <a:srgbClr val="FF0000"/>
                                </a:solidFill>
                                <a:effectLst/>
                                <a:latin typeface="Cambria Math" panose="02040503050406030204" pitchFamily="18" charset="0"/>
                                <a:ea typeface="Cambria Math" panose="02040503050406030204" pitchFamily="18" charset="0"/>
                              </a:rPr>
                              <m:t>2</m:t>
                            </m:r>
                          </m:e>
                        </m:mr>
                        <m:mr>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0</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1</m:t>
                            </m:r>
                          </m:e>
                        </m:mr>
                        <m:mr>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0</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0</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0</m:t>
                            </m:r>
                          </m:e>
                          <m:e>
                            <m:r>
                              <a:rPr lang="en-US" sz="1800" i="1">
                                <a:solidFill>
                                  <a:srgbClr val="FF0000"/>
                                </a:solidFill>
                                <a:effectLst/>
                                <a:latin typeface="Cambria Math" panose="02040503050406030204" pitchFamily="18" charset="0"/>
                                <a:ea typeface="Cambria Math" panose="02040503050406030204" pitchFamily="18" charset="0"/>
                              </a:rPr>
                              <m:t>2</m:t>
                            </m:r>
                          </m:e>
                        </m:mr>
                        <m:mr>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1</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1</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1</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rPr>
                              <m:t>1</m:t>
                            </m:r>
                          </m:e>
                        </m:mr>
                        <m:mr>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0</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1</m:t>
                            </m:r>
                          </m:e>
                          <m:e>
                            <m:r>
                              <a:rPr lang="en-US" sz="1800" i="1">
                                <a:solidFill>
                                  <a:srgbClr val="FF0000"/>
                                </a:solidFill>
                                <a:effectLst/>
                                <a:latin typeface="Cambria Math" panose="02040503050406030204" pitchFamily="18" charset="0"/>
                                <a:ea typeface="Cambria Math" panose="02040503050406030204" pitchFamily="18" charset="0"/>
                              </a:rPr>
                              <m:t>2</m:t>
                            </m:r>
                          </m:e>
                        </m:mr>
                        <m:mr>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rPr>
                              <m:t>1</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1</m:t>
                            </m:r>
                          </m:e>
                        </m:mr>
                        <m:mr>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rPr>
                              <m:t>0</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solidFill>
                                  <a:srgbClr val="FF0000"/>
                                </a:solidFill>
                                <a:effectLst/>
                                <a:latin typeface="Cambria Math" panose="02040503050406030204" pitchFamily="18" charset="0"/>
                                <a:ea typeface="Cambria Math" panose="02040503050406030204" pitchFamily="18" charset="0"/>
                              </a:rPr>
                              <m:t>2</m:t>
                            </m:r>
                          </m:e>
                        </m:mr>
                        <m:mr>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b="1" i="1">
                                <a:effectLst/>
                                <a:latin typeface="Cambria Math" panose="02040503050406030204" pitchFamily="18" charset="0"/>
                                <a:ea typeface="Cambria Math" panose="02040503050406030204" pitchFamily="18" charset="0"/>
                              </a:rPr>
                              <m:t>𝟏</m:t>
                            </m:r>
                          </m:e>
                          <m:e>
                            <m:r>
                              <a:rPr lang="en-US" sz="1800" b="1" i="1">
                                <a:effectLst/>
                                <a:latin typeface="Cambria Math" panose="02040503050406030204" pitchFamily="18" charset="0"/>
                                <a:ea typeface="Cambria Math" panose="02040503050406030204" pitchFamily="18" charset="0"/>
                              </a:rPr>
                              <m:t>𝟎</m:t>
                            </m:r>
                          </m:e>
                          <m:e>
                            <m:r>
                              <a:rPr lang="en-US" sz="1800" b="1" i="1">
                                <a:effectLst/>
                                <a:latin typeface="Cambria Math" panose="02040503050406030204" pitchFamily="18" charset="0"/>
                                <a:ea typeface="Cambria Math" panose="02040503050406030204" pitchFamily="18" charset="0"/>
                              </a:rPr>
                              <m:t>𝟎</m:t>
                            </m:r>
                          </m:e>
                          <m:e>
                            <m:r>
                              <a:rPr lang="en-US" sz="1800" b="1" i="1">
                                <a:effectLst/>
                                <a:latin typeface="Cambria Math" panose="02040503050406030204" pitchFamily="18" charset="0"/>
                                <a:ea typeface="Cambria Math" panose="02040503050406030204" pitchFamily="18" charset="0"/>
                              </a:rPr>
                              <m:t>𝟏</m:t>
                            </m:r>
                          </m:e>
                          <m:e>
                            <m:r>
                              <a:rPr lang="en-US" sz="1800" b="1" i="1">
                                <a:effectLst/>
                                <a:latin typeface="Cambria Math" panose="02040503050406030204" pitchFamily="18" charset="0"/>
                                <a:ea typeface="Cambria Math" panose="02040503050406030204" pitchFamily="18" charset="0"/>
                              </a:rPr>
                              <m:t>𝟏</m:t>
                            </m:r>
                          </m:e>
                          <m:e>
                            <m:r>
                              <a:rPr lang="en-US" sz="1800" b="1" i="1">
                                <a:effectLst/>
                                <a:latin typeface="Cambria Math" panose="02040503050406030204" pitchFamily="18" charset="0"/>
                                <a:ea typeface="Cambria Math" panose="02040503050406030204" pitchFamily="18" charset="0"/>
                              </a:rPr>
                              <m:t>𝟏</m:t>
                            </m:r>
                          </m:e>
                        </m:mr>
                        <m:mr>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1</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0</m:t>
                            </m:r>
                          </m:e>
                          <m:e>
                            <m:r>
                              <a:rPr lang="en-US" sz="1800" i="1">
                                <a:solidFill>
                                  <a:srgbClr val="FF0000"/>
                                </a:solidFill>
                                <a:effectLst/>
                                <a:latin typeface="Cambria Math" panose="02040503050406030204" pitchFamily="18" charset="0"/>
                                <a:ea typeface="Cambria Math" panose="02040503050406030204" pitchFamily="18" charset="0"/>
                              </a:rPr>
                              <m:t>2</m:t>
                            </m:r>
                          </m:e>
                        </m:mr>
                        <m:mr>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rPr>
                              <m:t>1</m:t>
                            </m:r>
                          </m:e>
                        </m:mr>
                        <m:mr>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rPr>
                              <m:t>1</m:t>
                            </m:r>
                          </m:e>
                          <m:e>
                            <m:r>
                              <a:rPr lang="en-US" sz="1800" i="1">
                                <a:solidFill>
                                  <a:srgbClr val="FF0000"/>
                                </a:solidFill>
                                <a:effectLst/>
                                <a:latin typeface="Cambria Math" panose="02040503050406030204" pitchFamily="18" charset="0"/>
                                <a:ea typeface="Cambria Math" panose="02040503050406030204" pitchFamily="18" charset="0"/>
                              </a:rPr>
                              <m:t>2</m:t>
                            </m:r>
                          </m:e>
                        </m:mr>
                        <m:mr>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1</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1</m:t>
                            </m:r>
                          </m:e>
                        </m:mr>
                        <m:mr>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solidFill>
                                  <a:srgbClr val="FF0000"/>
                                </a:solidFill>
                                <a:effectLst/>
                                <a:latin typeface="Cambria Math" panose="02040503050406030204" pitchFamily="18" charset="0"/>
                                <a:ea typeface="Cambria Math" panose="02040503050406030204" pitchFamily="18" charset="0"/>
                              </a:rPr>
                              <m:t>2</m:t>
                            </m:r>
                          </m:e>
                          <m:e>
                            <m:r>
                              <a:rPr lang="en-US" sz="1800" i="1">
                                <a:solidFill>
                                  <a:srgbClr val="FF0000"/>
                                </a:solidFill>
                                <a:effectLst/>
                                <a:latin typeface="Cambria Math" panose="02040503050406030204" pitchFamily="18" charset="0"/>
                                <a:ea typeface="Cambria Math" panose="02040503050406030204" pitchFamily="18" charset="0"/>
                              </a:rPr>
                              <m:t>2</m:t>
                            </m:r>
                          </m:e>
                        </m:mr>
                        <m:mr>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b="1" i="1">
                                <a:effectLst/>
                                <a:latin typeface="Cambria Math" panose="02040503050406030204" pitchFamily="18" charset="0"/>
                                <a:ea typeface="Cambria Math" panose="02040503050406030204" pitchFamily="18" charset="0"/>
                              </a:rPr>
                              <m:t>𝟏</m:t>
                            </m:r>
                          </m:e>
                          <m:e>
                            <m:r>
                              <a:rPr lang="en-US" sz="1800" b="1" i="1">
                                <a:effectLst/>
                                <a:latin typeface="Cambria Math" panose="02040503050406030204" pitchFamily="18" charset="0"/>
                                <a:ea typeface="Cambria Math" panose="02040503050406030204" pitchFamily="18" charset="0"/>
                              </a:rPr>
                              <m:t>𝟏</m:t>
                            </m:r>
                          </m:e>
                        </m:mr>
                        <m:mr>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solidFill>
                                  <a:srgbClr val="FF0000"/>
                                </a:solidFill>
                                <a:effectLst/>
                                <a:latin typeface="Cambria Math" panose="02040503050406030204" pitchFamily="18" charset="0"/>
                                <a:ea typeface="Cambria Math" panose="02040503050406030204" pitchFamily="18" charset="0"/>
                              </a:rPr>
                              <m:t>2</m:t>
                            </m:r>
                          </m:e>
                        </m:mr>
                        <m:mr>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i="1">
                                <a:effectLst/>
                                <a:latin typeface="Cambria Math" panose="02040503050406030204" pitchFamily="18" charset="0"/>
                                <a:ea typeface="Cambria Math" panose="02040503050406030204" pitchFamily="18" charset="0"/>
                              </a:rPr>
                              <m:t> </m:t>
                            </m:r>
                          </m:e>
                          <m:e>
                            <m:r>
                              <a:rPr lang="en-US" sz="1800" b="1" i="1">
                                <a:effectLst/>
                                <a:latin typeface="Cambria Math" panose="02040503050406030204" pitchFamily="18" charset="0"/>
                                <a:ea typeface="Cambria Math" panose="02040503050406030204" pitchFamily="18" charset="0"/>
                              </a:rPr>
                              <m:t>𝟏</m:t>
                            </m:r>
                          </m:e>
                        </m:mr>
                      </m:m>
                    </m:oMath>
                  </m:oMathPara>
                </a14:m>
                <a:endParaRPr lang="en-US" sz="1800" dirty="0">
                  <a:effectLst/>
                  <a:latin typeface="Times New Roman" panose="02020603050405020304" pitchFamily="18" charset="0"/>
                  <a:ea typeface="Times New Roman" panose="02020603050405020304" pitchFamily="18" charset="0"/>
                </a:endParaRPr>
              </a:p>
              <a:p>
                <a:endParaRPr lang="en-US" dirty="0"/>
              </a:p>
            </p:txBody>
          </p:sp>
        </mc:Choice>
        <mc:Fallback xmlns="">
          <p:sp>
            <p:nvSpPr>
              <p:cNvPr id="3" name="Content Placeholder 2">
                <a:extLst>
                  <a:ext uri="{FF2B5EF4-FFF2-40B4-BE49-F238E27FC236}">
                    <a16:creationId xmlns:a16="http://schemas.microsoft.com/office/drawing/2014/main" id="{9366EBA7-979C-9714-1CD6-4251A5D0B414}"/>
                  </a:ext>
                </a:extLst>
              </p:cNvPr>
              <p:cNvSpPr>
                <a:spLocks noGrp="1" noRot="1" noChangeAspect="1" noMove="1" noResize="1" noEditPoints="1" noAdjustHandles="1" noChangeArrowheads="1" noChangeShapeType="1" noTextEdit="1"/>
              </p:cNvSpPr>
              <p:nvPr>
                <p:ph idx="1"/>
              </p:nvPr>
            </p:nvSpPr>
            <p:spPr>
              <a:xfrm>
                <a:off x="7348756" y="586861"/>
                <a:ext cx="4086499" cy="6174666"/>
              </a:xfr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D953B9F8-D58B-8442-5EC4-311F69425E16}"/>
                  </a:ext>
                </a:extLst>
              </p:cNvPr>
              <p:cNvSpPr txBox="1"/>
              <p:nvPr/>
            </p:nvSpPr>
            <p:spPr>
              <a:xfrm>
                <a:off x="472965" y="963672"/>
                <a:ext cx="6096000" cy="5355312"/>
              </a:xfrm>
              <a:prstGeom prst="rect">
                <a:avLst/>
              </a:prstGeom>
              <a:noFill/>
            </p:spPr>
            <p:txBody>
              <a:bodyPr wrap="square">
                <a:spAutoFit/>
              </a:bodyPr>
              <a:lstStyle/>
              <a:p>
                <a:pPr marL="0" indent="0">
                  <a:buNone/>
                </a:pPr>
                <a:r>
                  <a:rPr lang="en-US" sz="1800" dirty="0">
                    <a:effectLst/>
                    <a:latin typeface="Times New Roman" panose="02020603050405020304" pitchFamily="18" charset="0"/>
                    <a:ea typeface="Times New Roman" panose="02020603050405020304" pitchFamily="18" charset="0"/>
                  </a:rPr>
                  <a:t>There is also a related but specific question by P. </a:t>
                </a:r>
                <a:r>
                  <a:rPr lang="en-US" sz="1800" dirty="0" err="1">
                    <a:effectLst/>
                    <a:latin typeface="Times New Roman" panose="02020603050405020304" pitchFamily="18" charset="0"/>
                    <a:ea typeface="Times New Roman" panose="02020603050405020304" pitchFamily="18" charset="0"/>
                  </a:rPr>
                  <a:t>Erdős</a:t>
                </a:r>
                <a:r>
                  <a:rPr lang="en-US" sz="1800" dirty="0">
                    <a:effectLst/>
                    <a:latin typeface="Times New Roman" panose="02020603050405020304" pitchFamily="18" charset="0"/>
                    <a:ea typeface="Times New Roman" panose="02020603050405020304" pitchFamily="18" charset="0"/>
                  </a:rPr>
                  <a:t>: how frequently do the powers of 2 have ternary expansions that omit the digit 2? He conjectured that this holds only for finitely many powers of 2. See [1] for the discussion of this problem. In view of the results of the current paper, </a:t>
                </a:r>
                <a:r>
                  <a:rPr lang="en-US" sz="1800" dirty="0" err="1">
                    <a:effectLst/>
                    <a:latin typeface="Times New Roman" panose="02020603050405020304" pitchFamily="18" charset="0"/>
                    <a:ea typeface="Times New Roman" panose="02020603050405020304" pitchFamily="18" charset="0"/>
                  </a:rPr>
                  <a:t>Erdős’s</a:t>
                </a:r>
                <a:r>
                  <a:rPr lang="en-US" sz="1800" dirty="0">
                    <a:effectLst/>
                    <a:latin typeface="Times New Roman" panose="02020603050405020304" pitchFamily="18" charset="0"/>
                    <a:ea typeface="Times New Roman" panose="02020603050405020304" pitchFamily="18" charset="0"/>
                  </a:rPr>
                  <a:t> conjecture can be interpreted in the following way. There are only finitely many powers of 2 which does not intersect the triangular structures containing only twos.</a:t>
                </a:r>
              </a:p>
              <a:p>
                <a:r>
                  <a:rPr lang="en-US" sz="1800" dirty="0">
                    <a:effectLst/>
                    <a:latin typeface="Times New Roman" panose="02020603050405020304" pitchFamily="18" charset="0"/>
                    <a:ea typeface="Times New Roman" panose="02020603050405020304" pitchFamily="18" charset="0"/>
                  </a:rPr>
                  <a:t>In the table </a:t>
                </a:r>
                <a:r>
                  <a:rPr lang="en-US" sz="1800" dirty="0">
                    <a:effectLst/>
                    <a:latin typeface="Times New Roman" panose="02020603050405020304" pitchFamily="18" charset="0"/>
                    <a:ea typeface="Times New Roman" panose="02020603050405020304" pitchFamily="18" charset="0"/>
                    <a:sym typeface="Wingdings" panose="05000000000000000000" pitchFamily="2" charset="2"/>
                  </a:rPr>
                  <a:t></a:t>
                </a:r>
                <a:r>
                  <a:rPr lang="en-US" sz="1800" dirty="0">
                    <a:effectLst/>
                    <a:latin typeface="Times New Roman" panose="02020603050405020304" pitchFamily="18" charset="0"/>
                    <a:ea typeface="Times New Roman" panose="02020603050405020304" pitchFamily="18" charset="0"/>
                  </a:rPr>
                  <a:t> the numbers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0</m:t>
                        </m:r>
                      </m:sup>
                    </m:sSup>
                    <m:r>
                      <a:rPr lang="en-US" sz="1800" i="1">
                        <a:effectLst/>
                        <a:latin typeface="Cambria Math" panose="02040503050406030204" pitchFamily="18" charset="0"/>
                        <a:ea typeface="Times New Roman" panose="02020603050405020304" pitchFamily="18" charset="0"/>
                      </a:rPr>
                      <m:t>, </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2</m:t>
                        </m:r>
                      </m:sup>
                    </m:sSup>
                  </m:oMath>
                </a14:m>
                <a:r>
                  <a:rPr lang="en-US" sz="1800" dirty="0">
                    <a:effectLst/>
                    <a:latin typeface="Times New Roman" panose="02020603050405020304" pitchFamily="18" charset="0"/>
                    <a:ea typeface="Times New Roman" panose="02020603050405020304" pitchFamily="18" charset="0"/>
                  </a:rPr>
                  <a:t> and,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8</m:t>
                        </m:r>
                      </m:sup>
                    </m:sSup>
                  </m:oMath>
                </a14:m>
                <a:r>
                  <a:rPr lang="en-US" sz="1800" dirty="0">
                    <a:effectLst/>
                    <a:latin typeface="Times New Roman" panose="02020603050405020304" pitchFamily="18" charset="0"/>
                    <a:ea typeface="Times New Roman" panose="02020603050405020304" pitchFamily="18" charset="0"/>
                  </a:rPr>
                  <a:t> which do not cross any of the regions with digits 2 are shown in bold. One could prove, using these elementary methods, that 2 appears in the ternary expansion of </a:t>
                </a:r>
                <a14:m>
                  <m:oMath xmlns:m="http://schemas.openxmlformats.org/officeDocument/2006/math">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rPr>
                          <m:t>𝑛</m:t>
                        </m:r>
                      </m:sup>
                    </m:sSup>
                  </m:oMath>
                </a14:m>
                <a:r>
                  <a:rPr lang="en-US" sz="1800" dirty="0">
                    <a:effectLst/>
                    <a:latin typeface="Times New Roman" panose="02020603050405020304" pitchFamily="18" charset="0"/>
                    <a:ea typeface="Times New Roman" panose="02020603050405020304" pitchFamily="18" charset="0"/>
                  </a:rPr>
                  <a:t> for "almost all"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𝑛</m:t>
                    </m:r>
                  </m:oMath>
                </a14:m>
                <a:r>
                  <a:rPr lang="en-US" sz="1800" dirty="0">
                    <a:effectLst/>
                    <a:latin typeface="Times New Roman" panose="02020603050405020304" pitchFamily="18" charset="0"/>
                    <a:ea typeface="Times New Roman" panose="02020603050405020304" pitchFamily="18" charset="0"/>
                  </a:rPr>
                  <a:t>, in the sense of asymptotic density. But there is a large gap between "almost all" and "all but finitely many", and this is the real difficulty of </a:t>
                </a:r>
                <a:r>
                  <a:rPr lang="en-US" sz="1800" dirty="0" err="1">
                    <a:effectLst/>
                    <a:latin typeface="Times New Roman" panose="02020603050405020304" pitchFamily="18" charset="0"/>
                    <a:ea typeface="Times New Roman" panose="02020603050405020304" pitchFamily="18" charset="0"/>
                  </a:rPr>
                  <a:t>Erdös's</a:t>
                </a:r>
                <a:r>
                  <a:rPr lang="en-US" sz="1800" dirty="0">
                    <a:effectLst/>
                    <a:latin typeface="Times New Roman" panose="02020603050405020304" pitchFamily="18" charset="0"/>
                    <a:ea typeface="Times New Roman" panose="02020603050405020304" pitchFamily="18" charset="0"/>
                  </a:rPr>
                  <a:t> problem. A similar observation can be made about the powers of two which miss the regions of zeros. Better understanding of these structures of zeros and twos can be useful for the future solution of </a:t>
                </a:r>
                <a:r>
                  <a:rPr lang="en-US" sz="1800" dirty="0" err="1">
                    <a:effectLst/>
                    <a:latin typeface="Times New Roman" panose="02020603050405020304" pitchFamily="18" charset="0"/>
                    <a:ea typeface="Times New Roman" panose="02020603050405020304" pitchFamily="18" charset="0"/>
                  </a:rPr>
                  <a:t>Erdős’s</a:t>
                </a:r>
                <a:r>
                  <a:rPr lang="en-US" sz="1800" dirty="0">
                    <a:effectLst/>
                    <a:latin typeface="Times New Roman" panose="02020603050405020304" pitchFamily="18" charset="0"/>
                    <a:ea typeface="Times New Roman" panose="02020603050405020304" pitchFamily="18" charset="0"/>
                  </a:rPr>
                  <a:t> problem</a:t>
                </a:r>
                <a:r>
                  <a:rPr lang="en-US" sz="1800" kern="1400" dirty="0">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0" indent="0">
                  <a:buNone/>
                </a:pPr>
                <a:endParaRPr lang="en-US" sz="1800" dirty="0">
                  <a:effectLst/>
                  <a:latin typeface="Times New Roman" panose="02020603050405020304" pitchFamily="18" charset="0"/>
                  <a:ea typeface="Times New Roman" panose="02020603050405020304" pitchFamily="18" charset="0"/>
                </a:endParaRPr>
              </a:p>
            </p:txBody>
          </p:sp>
        </mc:Choice>
        <mc:Fallback xmlns="">
          <p:sp>
            <p:nvSpPr>
              <p:cNvPr id="9" name="TextBox 8">
                <a:extLst>
                  <a:ext uri="{FF2B5EF4-FFF2-40B4-BE49-F238E27FC236}">
                    <a16:creationId xmlns:a16="http://schemas.microsoft.com/office/drawing/2014/main" id="{D953B9F8-D58B-8442-5EC4-311F69425E16}"/>
                  </a:ext>
                </a:extLst>
              </p:cNvPr>
              <p:cNvSpPr txBox="1">
                <a:spLocks noRot="1" noChangeAspect="1" noMove="1" noResize="1" noEditPoints="1" noAdjustHandles="1" noChangeArrowheads="1" noChangeShapeType="1" noTextEdit="1"/>
              </p:cNvSpPr>
              <p:nvPr/>
            </p:nvSpPr>
            <p:spPr>
              <a:xfrm>
                <a:off x="472965" y="963672"/>
                <a:ext cx="6096000" cy="5355312"/>
              </a:xfrm>
              <a:prstGeom prst="rect">
                <a:avLst/>
              </a:prstGeom>
              <a:blipFill>
                <a:blip r:embed="rId3"/>
                <a:stretch>
                  <a:fillRect l="-900" t="-569" r="-1400"/>
                </a:stretch>
              </a:blipFill>
            </p:spPr>
            <p:txBody>
              <a:bodyPr/>
              <a:lstStyle/>
              <a:p>
                <a:r>
                  <a:rPr lang="en-US">
                    <a:noFill/>
                  </a:rPr>
                  <a:t> </a:t>
                </a:r>
              </a:p>
            </p:txBody>
          </p:sp>
        </mc:Fallback>
      </mc:AlternateContent>
    </p:spTree>
    <p:extLst>
      <p:ext uri="{BB962C8B-B14F-4D97-AF65-F5344CB8AC3E}">
        <p14:creationId xmlns:p14="http://schemas.microsoft.com/office/powerpoint/2010/main" val="39359178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FC9400-7B1A-1765-7304-04C28D923FDB}"/>
              </a:ext>
            </a:extLst>
          </p:cNvPr>
          <p:cNvSpPr>
            <a:spLocks noGrp="1"/>
          </p:cNvSpPr>
          <p:nvPr>
            <p:ph type="title"/>
          </p:nvPr>
        </p:nvSpPr>
        <p:spPr/>
        <p:txBody>
          <a:bodyPr/>
          <a:lstStyle/>
          <a:p>
            <a:r>
              <a:rPr lang="en-US" dirty="0"/>
              <a:t>Generalizations</a:t>
            </a:r>
          </a:p>
        </p:txBody>
      </p:sp>
      <p:pic>
        <p:nvPicPr>
          <p:cNvPr id="5" name="Content Placeholder 4">
            <a:extLst>
              <a:ext uri="{FF2B5EF4-FFF2-40B4-BE49-F238E27FC236}">
                <a16:creationId xmlns:a16="http://schemas.microsoft.com/office/drawing/2014/main" id="{FBAF1454-5FE9-B0F7-1AF7-92ED1D300185}"/>
              </a:ext>
            </a:extLst>
          </p:cNvPr>
          <p:cNvPicPr>
            <a:picLocks noGrp="1" noChangeAspect="1"/>
          </p:cNvPicPr>
          <p:nvPr>
            <p:ph idx="1"/>
          </p:nvPr>
        </p:nvPicPr>
        <p:blipFill>
          <a:blip r:embed="rId2"/>
          <a:stretch>
            <a:fillRect/>
          </a:stretch>
        </p:blipFill>
        <p:spPr>
          <a:xfrm>
            <a:off x="5718740" y="101533"/>
            <a:ext cx="5572842" cy="6654934"/>
          </a:xfrm>
        </p:spPr>
      </p:pic>
      <p:sp>
        <p:nvSpPr>
          <p:cNvPr id="7" name="TextBox 6">
            <a:extLst>
              <a:ext uri="{FF2B5EF4-FFF2-40B4-BE49-F238E27FC236}">
                <a16:creationId xmlns:a16="http://schemas.microsoft.com/office/drawing/2014/main" id="{00752BB0-9EFC-2D37-B7DD-0FC5D9D9CF79}"/>
              </a:ext>
            </a:extLst>
          </p:cNvPr>
          <p:cNvSpPr txBox="1"/>
          <p:nvPr/>
        </p:nvSpPr>
        <p:spPr>
          <a:xfrm>
            <a:off x="7457814" y="227657"/>
            <a:ext cx="1192200" cy="5907066"/>
          </a:xfrm>
          <a:prstGeom prst="rect">
            <a:avLst/>
          </a:prstGeom>
          <a:noFill/>
        </p:spPr>
        <p:txBody>
          <a:bodyPr wrap="square">
            <a:spAutoFit/>
          </a:bodyPr>
          <a:lstStyle/>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44</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121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242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415</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1331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45</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14</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21</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23</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42556</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1534</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23</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45</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11412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2532134</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43</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135532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34</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45</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2131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1114142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222131555</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4442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23441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122555</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123</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244344</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34</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endParaRPr lang="en-US" sz="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412</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134</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4451453</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11124314</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4532241</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3112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14</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5413</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224</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211323</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55411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422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465134232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15452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43</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15</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2324552</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633</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41445</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00</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23124131</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545</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255</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241362</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3241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434</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513655</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413</a:t>
            </a: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C8A5DEBA-CB74-B3A3-71F0-0B22C0655036}"/>
              </a:ext>
            </a:extLst>
          </p:cNvPr>
          <p:cNvSpPr txBox="1"/>
          <p:nvPr/>
        </p:nvSpPr>
        <p:spPr>
          <a:xfrm>
            <a:off x="9745301" y="1889309"/>
            <a:ext cx="1492470" cy="3905941"/>
          </a:xfrm>
          <a:prstGeom prst="rect">
            <a:avLst/>
          </a:prstGeom>
          <a:noFill/>
        </p:spPr>
        <p:txBody>
          <a:bodyPr wrap="square">
            <a:spAutoFit/>
          </a:bodyPr>
          <a:lstStyle/>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4365441523</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endParaRPr lang="en-US" sz="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20452</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422335</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145</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5254</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3643</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1121413532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66</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62</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224213</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55</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155</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44152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134</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33414</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123355412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2311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24</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342345351</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41</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66</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25614</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43</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1654</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135</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14363111</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125421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263</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31</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322</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243252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450</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51</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44</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41</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535</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14151</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33522113</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3041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2133351</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35422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013</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666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335</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425451512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endParaRPr lang="en-US" sz="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155</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66</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115324333451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234</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323</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51</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000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243</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461</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25</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33</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000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41</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1635</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14313</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66</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000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13</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25</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121</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535</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4311</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342</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54</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45111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325</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25</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54211</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14322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43143132522512</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21</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54</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52</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31</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4354334</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42</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321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1135</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52042</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2115</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3155</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545015</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42231525</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445</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33413241231</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154</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23531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1241</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1364134</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232</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24135</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523</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454</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r>
              <a:rPr lang="en-US" sz="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6</a:t>
            </a:r>
            <a:endParaRPr lang="en-US" sz="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495EF4F8-5D1E-DB3C-4D34-21D3F5BB7D18}"/>
              </a:ext>
            </a:extLst>
          </p:cNvPr>
          <p:cNvSpPr txBox="1"/>
          <p:nvPr/>
        </p:nvSpPr>
        <p:spPr>
          <a:xfrm>
            <a:off x="1327792" y="1722571"/>
            <a:ext cx="3447041" cy="5033896"/>
          </a:xfrm>
          <a:prstGeom prst="rect">
            <a:avLst/>
          </a:prstGeom>
          <a:noFill/>
        </p:spPr>
        <p:txBody>
          <a:bodyPr wrap="square" numCol="2">
            <a:spAutoFit/>
          </a:bodyPr>
          <a:lstStyle/>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p>
          <a:p>
            <a:pPr marL="0" marR="0">
              <a:lnSpc>
                <a:spcPct val="107000"/>
              </a:lnSpc>
              <a:spcBef>
                <a:spcPts val="0"/>
              </a:spcBef>
              <a:spcAft>
                <a:spcPts val="0"/>
              </a:spcAft>
            </a:pP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endParaRPr lang="en-US" sz="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53</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17</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251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413</a:t>
            </a:r>
          </a:p>
          <a:p>
            <a:pPr marL="0" marR="0">
              <a:lnSpc>
                <a:spcPct val="107000"/>
              </a:lnSpc>
              <a:spcBef>
                <a:spcPts val="0"/>
              </a:spcBef>
              <a:spcAft>
                <a:spcPts val="0"/>
              </a:spcAft>
            </a:pP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26</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7531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5272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1555</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21221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42442</a:t>
            </a:r>
          </a:p>
          <a:p>
            <a:pPr marL="0" marR="0">
              <a:lnSpc>
                <a:spcPct val="107000"/>
              </a:lnSpc>
              <a:spcBef>
                <a:spcPts val="0"/>
              </a:spcBef>
              <a:spcAft>
                <a:spcPts val="0"/>
              </a:spcAft>
            </a:pP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88</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517</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135</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34</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261</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endParaRPr lang="en-US" sz="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43376</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p>
          <a:p>
            <a:pPr marL="0" marR="0">
              <a:lnSpc>
                <a:spcPct val="107000"/>
              </a:lnSpc>
              <a:spcBef>
                <a:spcPts val="0"/>
              </a:spcBef>
              <a:spcAft>
                <a:spcPts val="0"/>
              </a:spcAft>
            </a:pP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6654</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7442</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761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11</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11543</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22</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221</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44</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442</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51</a:t>
            </a:r>
          </a:p>
          <a:p>
            <a:pPr marL="0" marR="0">
              <a:lnSpc>
                <a:spcPct val="107000"/>
              </a:lnSpc>
              <a:spcBef>
                <a:spcPts val="0"/>
              </a:spcBef>
              <a:spcAft>
                <a:spcPts val="0"/>
              </a:spcAft>
            </a:pP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13</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17</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126</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35</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12431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71</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34</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276377</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745</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454756</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21</a:t>
            </a:r>
          </a:p>
          <a:p>
            <a:pPr marL="0" marR="0">
              <a:lnSpc>
                <a:spcPct val="107000"/>
              </a:lnSpc>
              <a:spcBef>
                <a:spcPts val="0"/>
              </a:spcBef>
              <a:spcAft>
                <a:spcPts val="0"/>
              </a:spcAft>
            </a:pP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624</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4142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73</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35</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57</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61</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6167</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161337433612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233665</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76334</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46634215476</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endParaRPr lang="en-US" sz="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347</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421</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64</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7785</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52</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56</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115</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77</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14</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57321131561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726742262143</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476536</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54352</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a:t>
            </a:r>
          </a:p>
          <a:p>
            <a:pPr marL="0" marR="0">
              <a:lnSpc>
                <a:spcPct val="107000"/>
              </a:lnSpc>
              <a:spcBef>
                <a:spcPts val="0"/>
              </a:spcBef>
              <a:spcAft>
                <a:spcPts val="0"/>
              </a:spcAft>
            </a:pP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5427311</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715741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72</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55722</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5316</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55</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12654</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172316</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1212432</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12556231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2424</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64</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24124562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74</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14</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24</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145</a:t>
            </a:r>
          </a:p>
          <a:p>
            <a:pPr marL="0" marR="0">
              <a:lnSpc>
                <a:spcPct val="107000"/>
              </a:lnSpc>
              <a:spcBef>
                <a:spcPts val="0"/>
              </a:spcBef>
              <a:spcAft>
                <a:spcPts val="0"/>
              </a:spcAft>
            </a:pP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12</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75</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73811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76174124762</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67732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5435</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34</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545746674</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7116</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72</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26</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446</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5323</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65</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431</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312</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17467421</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627</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724</a:t>
            </a:r>
          </a:p>
          <a:p>
            <a:pPr marL="0" marR="0">
              <a:lnSpc>
                <a:spcPct val="107000"/>
              </a:lnSpc>
              <a:spcBef>
                <a:spcPts val="0"/>
              </a:spcBef>
              <a:spcAft>
                <a:spcPts val="0"/>
              </a:spcAft>
            </a:pP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25</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46</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527455</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65</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endParaRPr lang="en-US" sz="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71411</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31155</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22</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42</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53</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227722121447</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573</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177545654242</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51167</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2562</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242</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47</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232361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4145</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18</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564633</a:t>
            </a:r>
          </a:p>
          <a:p>
            <a:pPr marL="0" marR="0">
              <a:lnSpc>
                <a:spcPct val="107000"/>
              </a:lnSpc>
              <a:spcBef>
                <a:spcPts val="0"/>
              </a:spcBef>
              <a:spcAft>
                <a:spcPts val="0"/>
              </a:spcAft>
            </a:pP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11</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12713</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24</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476</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757327612453675</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541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526745434</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17362</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172</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1536</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7357357355</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217314</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6716716712131</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42572</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1</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4633633634262</a:t>
            </a:r>
          </a:p>
          <a:p>
            <a:pPr marL="0" marR="0">
              <a:lnSpc>
                <a:spcPct val="107000"/>
              </a:lnSpc>
              <a:spcBef>
                <a:spcPts val="0"/>
              </a:spcBef>
              <a:spcAft>
                <a:spcPts val="0"/>
              </a:spcAft>
            </a:pP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41657127</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47637637</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435</a:t>
            </a:r>
          </a:p>
          <a:p>
            <a:pPr marL="0" marR="0">
              <a:lnSpc>
                <a:spcPct val="107000"/>
              </a:lnSpc>
              <a:spcBef>
                <a:spcPts val="0"/>
              </a:spcBef>
              <a:spcAft>
                <a:spcPts val="0"/>
              </a:spcAft>
            </a:pP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33263451</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5475475</a:t>
            </a:r>
            <a:r>
              <a:rPr lang="en-US" sz="8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a:t>
            </a:r>
            <a:r>
              <a:rPr lang="en-US" sz="800" kern="100" dirty="0">
                <a:effectLst/>
                <a:highlight>
                  <a:srgbClr val="FF0000"/>
                </a:highlight>
                <a:latin typeface="Calibri" panose="020F0502020204030204" pitchFamily="34" charset="0"/>
                <a:ea typeface="Calibri" panose="020F0502020204030204" pitchFamily="34" charset="0"/>
                <a:cs typeface="Times New Roman" panose="02020603050405020304" pitchFamily="18" charset="0"/>
              </a:rPr>
              <a:t>0</a:t>
            </a:r>
            <a:r>
              <a:rPr lang="en-US" sz="800" kern="100" dirty="0">
                <a:effectLst/>
                <a:latin typeface="Calibri" panose="020F0502020204030204" pitchFamily="34" charset="0"/>
                <a:ea typeface="Calibri" panose="020F0502020204030204" pitchFamily="34" charset="0"/>
                <a:cs typeface="Times New Roman" panose="02020603050405020304" pitchFamily="18" charset="0"/>
              </a:rPr>
              <a:t>711</a:t>
            </a:r>
          </a:p>
        </p:txBody>
      </p:sp>
    </p:spTree>
    <p:extLst>
      <p:ext uri="{BB962C8B-B14F-4D97-AF65-F5344CB8AC3E}">
        <p14:creationId xmlns:p14="http://schemas.microsoft.com/office/powerpoint/2010/main" val="32980839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4EDA4-6830-848D-49E3-FE470F92F243}"/>
              </a:ext>
            </a:extLst>
          </p:cNvPr>
          <p:cNvSpPr>
            <a:spLocks noGrp="1"/>
          </p:cNvSpPr>
          <p:nvPr>
            <p:ph type="title"/>
          </p:nvPr>
        </p:nvSpPr>
        <p:spPr/>
        <p:txBody>
          <a:bodyPr/>
          <a:lstStyle/>
          <a:p>
            <a:r>
              <a:rPr lang="en-US" b="1" dirty="0">
                <a:latin typeface="Times New Roman" panose="02020603050405020304" pitchFamily="18" charset="0"/>
                <a:ea typeface="Times New Roman" panose="02020603050405020304" pitchFamily="18" charset="0"/>
              </a:rPr>
              <a:t>Conclusion</a:t>
            </a:r>
            <a:br>
              <a:rPr lang="en-US" dirty="0">
                <a:latin typeface="Times New Roman" panose="02020603050405020304" pitchFamily="18" charset="0"/>
                <a:ea typeface="Times New Roman" panose="02020603050405020304" pitchFamily="18" charset="0"/>
              </a:rPr>
            </a:b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1354ED27-0107-FAAF-0D1B-B599CD4A2A23}"/>
                  </a:ext>
                </a:extLst>
              </p:cNvPr>
              <p:cNvSpPr>
                <a:spLocks noGrp="1"/>
              </p:cNvSpPr>
              <p:nvPr>
                <p:ph idx="1"/>
              </p:nvPr>
            </p:nvSpPr>
            <p:spPr/>
            <p:txBody>
              <a:bodyPr/>
              <a:lstStyle/>
              <a:p>
                <a:pPr marL="0" marR="0" indent="0" algn="just">
                  <a:lnSpc>
                    <a:spcPct val="115000"/>
                  </a:lnSpc>
                  <a:spcBef>
                    <a:spcPts val="0"/>
                  </a:spcBef>
                  <a:spcAft>
                    <a:spcPts val="0"/>
                  </a:spcAft>
                  <a:buNone/>
                  <a:tabLst>
                    <a:tab pos="5832475" algn="r"/>
                  </a:tabLst>
                </a:pPr>
                <a:r>
                  <a:rPr lang="en-US" sz="1800" dirty="0">
                    <a:effectLst/>
                    <a:latin typeface="Times New Roman" panose="02020603050405020304" pitchFamily="18" charset="0"/>
                    <a:ea typeface="Times New Roman" panose="02020603050405020304" pitchFamily="18" charset="0"/>
                  </a:rPr>
                  <a:t>We studied regularities occurring in base 3 representation of powers of 2. We show that</a:t>
                </a:r>
              </a:p>
              <a:p>
                <a:pPr marL="0" marR="0" indent="0" algn="just">
                  <a:lnSpc>
                    <a:spcPct val="115000"/>
                  </a:lnSpc>
                  <a:spcBef>
                    <a:spcPts val="0"/>
                  </a:spcBef>
                  <a:spcAft>
                    <a:spcPts val="0"/>
                  </a:spcAft>
                  <a:buNone/>
                  <a:tabLst>
                    <a:tab pos="5832475" algn="r"/>
                  </a:tabLst>
                </a:pPr>
                <a:r>
                  <a:rPr lang="en-US" sz="1800" dirty="0">
                    <a:effectLst/>
                    <a:latin typeface="Times New Roman" panose="02020603050405020304" pitchFamily="18" charset="0"/>
                    <a:ea typeface="Times New Roman" panose="02020603050405020304" pitchFamily="18" charset="0"/>
                  </a:rPr>
                  <a:t>(I) every string of ending digits appears infinitely often, provided the string does not end in 0,</a:t>
                </a:r>
              </a:p>
              <a:p>
                <a:pPr marL="0" marR="0" indent="0" algn="just">
                  <a:lnSpc>
                    <a:spcPct val="115000"/>
                  </a:lnSpc>
                  <a:spcBef>
                    <a:spcPts val="0"/>
                  </a:spcBef>
                  <a:spcAft>
                    <a:spcPts val="0"/>
                  </a:spcAft>
                  <a:buNone/>
                  <a:tabLst>
                    <a:tab pos="5832475" algn="r"/>
                  </a:tabLst>
                </a:pPr>
                <a:r>
                  <a:rPr lang="en-US" sz="1800" dirty="0">
                    <a:effectLst/>
                    <a:latin typeface="Times New Roman" panose="02020603050405020304" pitchFamily="18" charset="0"/>
                    <a:ea typeface="Times New Roman" panose="02020603050405020304" pitchFamily="18" charset="0"/>
                  </a:rPr>
                  <a:t>(II) every string of starting digits (not beginning with 0) appears infinitely often,</a:t>
                </a:r>
              </a:p>
              <a:p>
                <a:pPr marL="0" marR="0" indent="0" algn="just">
                  <a:lnSpc>
                    <a:spcPct val="115000"/>
                  </a:lnSpc>
                  <a:spcBef>
                    <a:spcPts val="0"/>
                  </a:spcBef>
                  <a:spcAft>
                    <a:spcPts val="0"/>
                  </a:spcAft>
                  <a:buNone/>
                  <a:tabLst>
                    <a:tab pos="5832475" algn="r"/>
                  </a:tabLst>
                </a:pPr>
                <a:r>
                  <a:rPr lang="en-US" sz="1800" dirty="0">
                    <a:effectLst/>
                    <a:latin typeface="Times New Roman" panose="02020603050405020304" pitchFamily="18" charset="0"/>
                    <a:ea typeface="Times New Roman" panose="02020603050405020304" pitchFamily="18" charset="0"/>
                  </a:rPr>
                  <a:t>(III) if the powers of 2 are all written in base 3 as one column so that the digits of the same place value are on top of each other, then the size of the triangular blocks of zeros and twos grow indefinitely. Part (I) was proved using elementary number theory methods, but it can also be proved using the fact that 2 is a primitive root modulo each power of 3. Part (II) was proved using the fact that for irrational number </a:t>
                </a:r>
                <a14:m>
                  <m:oMath xmlns:m="http://schemas.openxmlformats.org/officeDocument/2006/math">
                    <m:r>
                      <a:rPr lang="en-US" sz="1800" i="1">
                        <a:effectLst/>
                        <a:latin typeface="Cambria Math" panose="02040503050406030204" pitchFamily="18" charset="0"/>
                        <a:ea typeface="Times New Roman" panose="02020603050405020304" pitchFamily="18" charset="0"/>
                      </a:rPr>
                      <m:t>𝛼</m:t>
                    </m:r>
                  </m:oMath>
                </a14:m>
                <a:r>
                  <a:rPr lang="en-US" sz="1800" dirty="0">
                    <a:effectLst/>
                    <a:latin typeface="Times New Roman" panose="02020603050405020304" pitchFamily="18" charset="0"/>
                    <a:ea typeface="Times New Roman" panose="02020603050405020304" pitchFamily="18" charset="0"/>
                  </a:rPr>
                  <a:t>, the sequence </a:t>
                </a:r>
                <a14:m>
                  <m:oMath xmlns:m="http://schemas.openxmlformats.org/officeDocument/2006/math">
                    <m:sSub>
                      <m:sSubPr>
                        <m:ctrlPr>
                          <a:rPr lang="en-US"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𝑥</m:t>
                        </m:r>
                      </m:e>
                      <m:sub>
                        <m:r>
                          <a:rPr lang="en-US" sz="1800" i="1">
                            <a:effectLst/>
                            <a:latin typeface="Cambria Math" panose="02040503050406030204" pitchFamily="18" charset="0"/>
                            <a:ea typeface="Times New Roman" panose="02020603050405020304" pitchFamily="18" charset="0"/>
                          </a:rPr>
                          <m:t>𝑛</m:t>
                        </m:r>
                      </m:sub>
                    </m:sSub>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𝑛</m:t>
                    </m:r>
                    <m:r>
                      <a:rPr lang="en-US" sz="1800" i="1">
                        <a:effectLst/>
                        <a:latin typeface="Cambria Math" panose="02040503050406030204" pitchFamily="18" charset="0"/>
                        <a:ea typeface="Times New Roman" panose="02020603050405020304" pitchFamily="18" charset="0"/>
                      </a:rPr>
                      <m:t>𝛼</m:t>
                    </m:r>
                    <m:r>
                      <a:rPr lang="en-US" sz="1800" i="1">
                        <a:effectLst/>
                        <a:latin typeface="Cambria Math" panose="02040503050406030204" pitchFamily="18" charset="0"/>
                        <a:ea typeface="Times New Roman" panose="02020603050405020304" pitchFamily="18" charset="0"/>
                      </a:rPr>
                      <m:t>}</m:t>
                    </m:r>
                  </m:oMath>
                </a14:m>
                <a:r>
                  <a:rPr lang="en-US" sz="1800" dirty="0">
                    <a:effectLst/>
                    <a:latin typeface="Times New Roman" panose="02020603050405020304" pitchFamily="18" charset="0"/>
                    <a:ea typeface="Times New Roman" panose="02020603050405020304" pitchFamily="18" charset="0"/>
                  </a:rPr>
                  <a:t>, where </a:t>
                </a:r>
                <a14:m>
                  <m:oMath xmlns:m="http://schemas.openxmlformats.org/officeDocument/2006/math">
                    <m:d>
                      <m:dPr>
                        <m:begChr m:val="{"/>
                        <m:endChr m:val="}"/>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𝑥</m:t>
                        </m:r>
                      </m:e>
                    </m:d>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rPr>
                      <m:t>−</m:t>
                    </m:r>
                    <m:d>
                      <m:dPr>
                        <m:begChr m:val="⌊"/>
                        <m:endChr m:val="⌋"/>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𝑥</m:t>
                        </m:r>
                      </m:e>
                    </m:d>
                  </m:oMath>
                </a14:m>
                <a:r>
                  <a:rPr lang="en-US" sz="1800" dirty="0">
                    <a:effectLst/>
                    <a:latin typeface="Times New Roman" panose="02020603050405020304" pitchFamily="18" charset="0"/>
                    <a:ea typeface="Times New Roman" panose="02020603050405020304" pitchFamily="18" charset="0"/>
                  </a:rPr>
                  <a:t> is the fractional part of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𝑥</m:t>
                    </m:r>
                  </m:oMath>
                </a14:m>
                <a:r>
                  <a:rPr lang="en-US" sz="1800" dirty="0">
                    <a:effectLst/>
                    <a:latin typeface="Times New Roman" panose="02020603050405020304" pitchFamily="18" charset="0"/>
                    <a:ea typeface="Times New Roman" panose="02020603050405020304" pitchFamily="18" charset="0"/>
                  </a:rPr>
                  <a:t>, is uniformly distributed in </a:t>
                </a:r>
                <a14:m>
                  <m:oMath xmlns:m="http://schemas.openxmlformats.org/officeDocument/2006/math">
                    <m:r>
                      <a:rPr lang="en-US" sz="1800" i="1">
                        <a:effectLst/>
                        <a:latin typeface="Cambria Math" panose="02040503050406030204" pitchFamily="18" charset="0"/>
                        <a:ea typeface="Times New Roman" panose="02020603050405020304" pitchFamily="18" charset="0"/>
                      </a:rPr>
                      <m:t>[0,1]</m:t>
                    </m:r>
                  </m:oMath>
                </a14:m>
                <a:r>
                  <a:rPr lang="en-US" sz="1800" dirty="0">
                    <a:effectLst/>
                    <a:latin typeface="Times New Roman" panose="02020603050405020304" pitchFamily="18" charset="0"/>
                    <a:ea typeface="Times New Roman" panose="02020603050405020304" pitchFamily="18" charset="0"/>
                  </a:rPr>
                  <a:t>, but it can also be interpreted in the context of "</a:t>
                </a:r>
                <a:r>
                  <a:rPr lang="en-US" sz="1800" dirty="0" err="1">
                    <a:effectLst/>
                    <a:latin typeface="Times New Roman" panose="02020603050405020304" pitchFamily="18" charset="0"/>
                    <a:ea typeface="Times New Roman" panose="02020603050405020304" pitchFamily="18" charset="0"/>
                  </a:rPr>
                  <a:t>Benford's</a:t>
                </a:r>
                <a:r>
                  <a:rPr lang="en-US" sz="1800" dirty="0">
                    <a:effectLst/>
                    <a:latin typeface="Times New Roman" panose="02020603050405020304" pitchFamily="18" charset="0"/>
                    <a:ea typeface="Times New Roman" panose="02020603050405020304" pitchFamily="18" charset="0"/>
                  </a:rPr>
                  <a:t> law". Part (III), which is the main objective of the current paper, is shown to be a direct consequence of the Parts (I) and (II). Also, the change of the distribution of probabilities of these combination of digits when they are taken in between the left and right endpoints, is studied.</a:t>
                </a:r>
              </a:p>
              <a:p>
                <a:endParaRPr lang="en-US" dirty="0"/>
              </a:p>
            </p:txBody>
          </p:sp>
        </mc:Choice>
        <mc:Fallback xmlns="">
          <p:sp>
            <p:nvSpPr>
              <p:cNvPr id="3" name="Content Placeholder 2">
                <a:extLst>
                  <a:ext uri="{FF2B5EF4-FFF2-40B4-BE49-F238E27FC236}">
                    <a16:creationId xmlns:a16="http://schemas.microsoft.com/office/drawing/2014/main" id="{1354ED27-0107-FAAF-0D1B-B599CD4A2A23}"/>
                  </a:ext>
                </a:extLst>
              </p:cNvPr>
              <p:cNvSpPr>
                <a:spLocks noGrp="1" noRot="1" noChangeAspect="1" noMove="1" noResize="1" noEditPoints="1" noAdjustHandles="1" noChangeArrowheads="1" noChangeShapeType="1" noTextEdit="1"/>
              </p:cNvSpPr>
              <p:nvPr>
                <p:ph idx="1"/>
              </p:nvPr>
            </p:nvSpPr>
            <p:spPr>
              <a:blipFill>
                <a:blip r:embed="rId2"/>
                <a:stretch>
                  <a:fillRect l="-522" t="-280" r="-464"/>
                </a:stretch>
              </a:blipFill>
            </p:spPr>
            <p:txBody>
              <a:bodyPr/>
              <a:lstStyle/>
              <a:p>
                <a:r>
                  <a:rPr lang="en-US">
                    <a:noFill/>
                  </a:rPr>
                  <a:t> </a:t>
                </a:r>
              </a:p>
            </p:txBody>
          </p:sp>
        </mc:Fallback>
      </mc:AlternateContent>
    </p:spTree>
    <p:extLst>
      <p:ext uri="{BB962C8B-B14F-4D97-AF65-F5344CB8AC3E}">
        <p14:creationId xmlns:p14="http://schemas.microsoft.com/office/powerpoint/2010/main" val="34200661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1727C1-32E2-1A1E-E83C-468CC02D900D}"/>
              </a:ext>
            </a:extLst>
          </p:cNvPr>
          <p:cNvSpPr>
            <a:spLocks noGrp="1"/>
          </p:cNvSpPr>
          <p:nvPr>
            <p:ph type="title"/>
          </p:nvPr>
        </p:nvSpPr>
        <p:spPr/>
        <p:txBody>
          <a:bodyPr/>
          <a:lstStyle/>
          <a:p>
            <a:r>
              <a:rPr lang="en-US" dirty="0"/>
              <a:t>Paul </a:t>
            </a:r>
            <a:r>
              <a:rPr lang="en-US" dirty="0" err="1"/>
              <a:t>Erdős</a:t>
            </a:r>
            <a:r>
              <a:rPr lang="en-US" dirty="0"/>
              <a:t> Conjecture</a:t>
            </a:r>
          </a:p>
        </p:txBody>
      </p:sp>
      <p:pic>
        <p:nvPicPr>
          <p:cNvPr id="5" name="Content Placeholder 4">
            <a:extLst>
              <a:ext uri="{FF2B5EF4-FFF2-40B4-BE49-F238E27FC236}">
                <a16:creationId xmlns:a16="http://schemas.microsoft.com/office/drawing/2014/main" id="{8594DDE7-7705-19C7-B814-CA96E1BD6FAB}"/>
              </a:ext>
            </a:extLst>
          </p:cNvPr>
          <p:cNvPicPr>
            <a:picLocks noGrp="1" noChangeAspect="1"/>
          </p:cNvPicPr>
          <p:nvPr>
            <p:ph idx="1"/>
          </p:nvPr>
        </p:nvPicPr>
        <p:blipFill rotWithShape="1">
          <a:blip r:embed="rId2"/>
          <a:srcRect l="38508" t="17001" r="25045" b="8574"/>
          <a:stretch/>
        </p:blipFill>
        <p:spPr>
          <a:xfrm>
            <a:off x="6273800" y="60069"/>
            <a:ext cx="5918200" cy="6797932"/>
          </a:xfrm>
        </p:spPr>
      </p:pic>
      <p:pic>
        <p:nvPicPr>
          <p:cNvPr id="2050" name="Picture 2" descr="Cash for Math: The Erdős Prizes Live On | Quanta Magazine">
            <a:extLst>
              <a:ext uri="{FF2B5EF4-FFF2-40B4-BE49-F238E27FC236}">
                <a16:creationId xmlns:a16="http://schemas.microsoft.com/office/drawing/2014/main" id="{9ED6A9FD-3977-7379-2EC8-3FD1648271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3026" y="1905000"/>
            <a:ext cx="6500424" cy="472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86479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2" name="Rectangle 11">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1AC7A7A-5882-4B58-AC30-7434C1225D47}"/>
              </a:ext>
            </a:extLst>
          </p:cNvPr>
          <p:cNvSpPr>
            <a:spLocks noGrp="1"/>
          </p:cNvSpPr>
          <p:nvPr>
            <p:ph type="title"/>
          </p:nvPr>
        </p:nvSpPr>
        <p:spPr>
          <a:xfrm>
            <a:off x="1115568" y="548640"/>
            <a:ext cx="10168128" cy="1179576"/>
          </a:xfrm>
        </p:spPr>
        <p:txBody>
          <a:bodyPr>
            <a:normAutofit/>
          </a:bodyPr>
          <a:lstStyle/>
          <a:p>
            <a:r>
              <a:rPr lang="de-DE" sz="3700" b="1">
                <a:latin typeface="Times New Roman" panose="02020603050405020304" pitchFamily="18" charset="0"/>
                <a:ea typeface="Times New Roman" panose="02020603050405020304" pitchFamily="18" charset="0"/>
                <a:cs typeface="Times New Roman" panose="02020603050405020304" pitchFamily="18" charset="0"/>
              </a:rPr>
              <a:t>References</a:t>
            </a:r>
            <a:br>
              <a:rPr lang="en-US" sz="3700">
                <a:latin typeface="Calibri" panose="020F0502020204030204" pitchFamily="34" charset="0"/>
                <a:ea typeface="Calibri" panose="020F0502020204030204" pitchFamily="34" charset="0"/>
                <a:cs typeface="Times New Roman" panose="02020603050405020304" pitchFamily="18" charset="0"/>
              </a:rPr>
            </a:br>
            <a:endParaRPr lang="en-US" sz="3700"/>
          </a:p>
        </p:txBody>
      </p:sp>
      <p:sp>
        <p:nvSpPr>
          <p:cNvPr id="14" name="Rectangle 13">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454A0C55-A639-436B-A394-6418E45F735C}"/>
              </a:ext>
            </a:extLst>
          </p:cNvPr>
          <p:cNvSpPr>
            <a:spLocks noGrp="1"/>
          </p:cNvSpPr>
          <p:nvPr>
            <p:ph idx="1"/>
          </p:nvPr>
        </p:nvSpPr>
        <p:spPr>
          <a:xfrm>
            <a:off x="1115568" y="2481943"/>
            <a:ext cx="10168128" cy="3695020"/>
          </a:xfrm>
        </p:spPr>
        <p:txBody>
          <a:bodyPr>
            <a:normAutofit fontScale="77500" lnSpcReduction="20000"/>
          </a:bodyPr>
          <a:lstStyle/>
          <a:p>
            <a:pPr marL="0" indent="0">
              <a:buNone/>
            </a:pPr>
            <a:r>
              <a:rPr lang="en-US" sz="1700" dirty="0"/>
              <a:t>[1]	</a:t>
            </a:r>
            <a:r>
              <a:rPr lang="en-US" sz="1700" dirty="0" err="1"/>
              <a:t>Lagarias</a:t>
            </a:r>
            <a:r>
              <a:rPr lang="en-US" sz="1700" dirty="0"/>
              <a:t>, J.C. (2009), Ternary expansions of powers of 2. Journal of the London Mathematical Society, 79: 562-588. </a:t>
            </a:r>
            <a:r>
              <a:rPr lang="en-US" sz="1700" dirty="0">
                <a:hlinkClick r:id="rId2"/>
              </a:rPr>
              <a:t>https://doi.org/10.1112/jlms/jdn080</a:t>
            </a:r>
            <a:r>
              <a:rPr lang="en-US" sz="1700" dirty="0"/>
              <a:t>   </a:t>
            </a:r>
          </a:p>
          <a:p>
            <a:pPr marL="0" indent="0">
              <a:buNone/>
            </a:pPr>
            <a:r>
              <a:rPr lang="en-US" sz="1700" dirty="0"/>
              <a:t>[2]	P. </a:t>
            </a:r>
            <a:r>
              <a:rPr lang="en-US" sz="1700" dirty="0" err="1"/>
              <a:t>Bohl</a:t>
            </a:r>
            <a:r>
              <a:rPr lang="en-US" sz="1700" dirty="0"/>
              <a:t>, (1909) </a:t>
            </a:r>
            <a:r>
              <a:rPr lang="en-US" sz="1700" dirty="0" err="1"/>
              <a:t>Über</a:t>
            </a:r>
            <a:r>
              <a:rPr lang="en-US" sz="1700" dirty="0"/>
              <a:t> </a:t>
            </a:r>
            <a:r>
              <a:rPr lang="en-US" sz="1700" dirty="0" err="1"/>
              <a:t>ein</a:t>
            </a:r>
            <a:r>
              <a:rPr lang="en-US" sz="1700" dirty="0"/>
              <a:t> in der </a:t>
            </a:r>
            <a:r>
              <a:rPr lang="en-US" sz="1700" dirty="0" err="1"/>
              <a:t>Theorie</a:t>
            </a:r>
            <a:r>
              <a:rPr lang="en-US" sz="1700" dirty="0"/>
              <a:t> der </a:t>
            </a:r>
            <a:r>
              <a:rPr lang="en-US" sz="1700" dirty="0" err="1"/>
              <a:t>säkutaren</a:t>
            </a:r>
            <a:r>
              <a:rPr lang="en-US" sz="1700" dirty="0"/>
              <a:t> </a:t>
            </a:r>
            <a:r>
              <a:rPr lang="en-US" sz="1700" dirty="0" err="1"/>
              <a:t>Störungen</a:t>
            </a:r>
            <a:r>
              <a:rPr lang="en-US" sz="1700" dirty="0"/>
              <a:t> </a:t>
            </a:r>
            <a:r>
              <a:rPr lang="en-US" sz="1700" dirty="0" err="1"/>
              <a:t>vorkommendes</a:t>
            </a:r>
            <a:r>
              <a:rPr lang="en-US" sz="1700" dirty="0"/>
              <a:t> Problem, J. </a:t>
            </a:r>
            <a:r>
              <a:rPr lang="en-US" sz="1700" dirty="0" err="1"/>
              <a:t>reine</a:t>
            </a:r>
            <a:r>
              <a:rPr lang="en-US" sz="1700" dirty="0"/>
              <a:t> </a:t>
            </a:r>
            <a:r>
              <a:rPr lang="en-US" sz="1700" dirty="0" err="1"/>
              <a:t>angew</a:t>
            </a:r>
            <a:r>
              <a:rPr lang="en-US" sz="1700" dirty="0"/>
              <a:t>. Math. 135, pp. 189–283.</a:t>
            </a:r>
          </a:p>
          <a:p>
            <a:pPr marL="0" indent="0">
              <a:buNone/>
            </a:pPr>
            <a:r>
              <a:rPr lang="en-US" sz="1700" dirty="0"/>
              <a:t>[3]	Weyl, H. (1910). "</a:t>
            </a:r>
            <a:r>
              <a:rPr lang="en-US" sz="1700" dirty="0" err="1"/>
              <a:t>Über</a:t>
            </a:r>
            <a:r>
              <a:rPr lang="en-US" sz="1700" dirty="0"/>
              <a:t> die </a:t>
            </a:r>
            <a:r>
              <a:rPr lang="en-US" sz="1700" dirty="0" err="1"/>
              <a:t>Gibbs'sche</a:t>
            </a:r>
            <a:r>
              <a:rPr lang="en-US" sz="1700" dirty="0"/>
              <a:t> </a:t>
            </a:r>
            <a:r>
              <a:rPr lang="en-US" sz="1700" dirty="0" err="1"/>
              <a:t>Erscheinung</a:t>
            </a:r>
            <a:r>
              <a:rPr lang="en-US" sz="1700" dirty="0"/>
              <a:t> und </a:t>
            </a:r>
            <a:r>
              <a:rPr lang="en-US" sz="1700" dirty="0" err="1"/>
              <a:t>verwandte</a:t>
            </a:r>
            <a:r>
              <a:rPr lang="en-US" sz="1700" dirty="0"/>
              <a:t> </a:t>
            </a:r>
            <a:r>
              <a:rPr lang="en-US" sz="1700" dirty="0" err="1"/>
              <a:t>Konvergenzphänomene</a:t>
            </a:r>
            <a:r>
              <a:rPr lang="en-US" sz="1700" dirty="0"/>
              <a:t>". </a:t>
            </a:r>
            <a:r>
              <a:rPr lang="en-US" sz="1700" dirty="0" err="1"/>
              <a:t>Rendiconti</a:t>
            </a:r>
            <a:r>
              <a:rPr lang="en-US" sz="1700" dirty="0"/>
              <a:t> del </a:t>
            </a:r>
            <a:r>
              <a:rPr lang="en-US" sz="1700" dirty="0" err="1"/>
              <a:t>Circolo</a:t>
            </a:r>
            <a:r>
              <a:rPr lang="en-US" sz="1700" dirty="0"/>
              <a:t> </a:t>
            </a:r>
            <a:r>
              <a:rPr lang="en-US" sz="1700" dirty="0" err="1"/>
              <a:t>Matematico</a:t>
            </a:r>
            <a:r>
              <a:rPr lang="en-US" sz="1700" dirty="0"/>
              <a:t> di Palermo. 330: 377–407. </a:t>
            </a:r>
            <a:r>
              <a:rPr lang="en-US" sz="1700" dirty="0">
                <a:hlinkClick r:id="rId3"/>
              </a:rPr>
              <a:t>https://doi.org/10.1007/BF03014883</a:t>
            </a:r>
            <a:r>
              <a:rPr lang="en-US" sz="1700" dirty="0"/>
              <a:t>   </a:t>
            </a:r>
          </a:p>
          <a:p>
            <a:pPr marL="0" indent="0">
              <a:buNone/>
            </a:pPr>
            <a:r>
              <a:rPr lang="en-US" sz="1700" dirty="0"/>
              <a:t>[4]	W. </a:t>
            </a:r>
            <a:r>
              <a:rPr lang="en-US" sz="1700" dirty="0" err="1"/>
              <a:t>Sierpinski</a:t>
            </a:r>
            <a:r>
              <a:rPr lang="en-US" sz="1700" dirty="0"/>
              <a:t>, (1910) Sur la </a:t>
            </a:r>
            <a:r>
              <a:rPr lang="en-US" sz="1700" dirty="0" err="1"/>
              <a:t>valeur</a:t>
            </a:r>
            <a:r>
              <a:rPr lang="en-US" sz="1700" dirty="0"/>
              <a:t> </a:t>
            </a:r>
            <a:r>
              <a:rPr lang="en-US" sz="1700" dirty="0" err="1"/>
              <a:t>asymptotique</a:t>
            </a:r>
            <a:r>
              <a:rPr lang="en-US" sz="1700" dirty="0"/>
              <a:t> </a:t>
            </a:r>
            <a:r>
              <a:rPr lang="en-US" sz="1700" dirty="0" err="1"/>
              <a:t>d'une</a:t>
            </a:r>
            <a:r>
              <a:rPr lang="en-US" sz="1700" dirty="0"/>
              <a:t> </a:t>
            </a:r>
            <a:r>
              <a:rPr lang="en-US" sz="1700" dirty="0" err="1"/>
              <a:t>certaine</a:t>
            </a:r>
            <a:r>
              <a:rPr lang="en-US" sz="1700" dirty="0"/>
              <a:t> </a:t>
            </a:r>
            <a:r>
              <a:rPr lang="en-US" sz="1700" dirty="0" err="1"/>
              <a:t>somme</a:t>
            </a:r>
            <a:r>
              <a:rPr lang="en-US" sz="1700" dirty="0"/>
              <a:t>, Bull Intl. Acad. Polonaise des Sci. et des </a:t>
            </a:r>
            <a:r>
              <a:rPr lang="en-US" sz="1700" dirty="0" err="1"/>
              <a:t>Lettres</a:t>
            </a:r>
            <a:r>
              <a:rPr lang="en-US" sz="1700" dirty="0"/>
              <a:t> (</a:t>
            </a:r>
            <a:r>
              <a:rPr lang="en-US" sz="1700" dirty="0" err="1"/>
              <a:t>Cracovie</a:t>
            </a:r>
            <a:r>
              <a:rPr lang="en-US" sz="1700" dirty="0"/>
              <a:t>) series A, pp. 9–11.</a:t>
            </a:r>
          </a:p>
          <a:p>
            <a:pPr marL="0" indent="0">
              <a:buNone/>
            </a:pPr>
            <a:r>
              <a:rPr lang="en-US" sz="1700" dirty="0"/>
              <a:t>[5]	</a:t>
            </a:r>
            <a:r>
              <a:rPr lang="en-US" sz="1700" dirty="0" err="1"/>
              <a:t>Kuipers</a:t>
            </a:r>
            <a:r>
              <a:rPr lang="en-US" sz="1700" dirty="0"/>
              <a:t>, L. and </a:t>
            </a:r>
            <a:r>
              <a:rPr lang="en-US" sz="1700" dirty="0" err="1"/>
              <a:t>Niederreiter</a:t>
            </a:r>
            <a:r>
              <a:rPr lang="en-US" sz="1700" dirty="0"/>
              <a:t>, H. (1974) Uniform Distribution of Sequences. John Wiley; Russian translation: </a:t>
            </a:r>
            <a:r>
              <a:rPr lang="en-US" sz="1700" dirty="0" err="1"/>
              <a:t>Nauka</a:t>
            </a:r>
            <a:r>
              <a:rPr lang="en-US" sz="1700" dirty="0"/>
              <a:t>, 1985.</a:t>
            </a:r>
          </a:p>
          <a:p>
            <a:pPr marL="0" indent="0">
              <a:buNone/>
            </a:pPr>
            <a:r>
              <a:rPr lang="en-US" sz="1700" dirty="0"/>
              <a:t>[6]	K.H. Rosen, Elementary Number Theory and its </a:t>
            </a:r>
            <a:r>
              <a:rPr lang="en-US" sz="1700" dirty="0" err="1"/>
              <a:t>Applicatons</a:t>
            </a:r>
            <a:r>
              <a:rPr lang="en-US" sz="1700" dirty="0"/>
              <a:t>, 4th edition, Addison-Wesley-Longman, 2000.</a:t>
            </a:r>
          </a:p>
          <a:p>
            <a:pPr marL="0" indent="0">
              <a:buNone/>
            </a:pPr>
            <a:r>
              <a:rPr lang="en-US" sz="1700" dirty="0"/>
              <a:t>[7]	P. Strzelecki, On powers of 2, EMS Newsletter, 52 (2004) 7-8; translated from Polish journal Delta 7 (1994).</a:t>
            </a:r>
          </a:p>
          <a:p>
            <a:pPr marL="0" indent="0">
              <a:buNone/>
            </a:pPr>
            <a:r>
              <a:rPr lang="en-US" sz="1700" dirty="0"/>
              <a:t>[8]	I.M. Sobol, Points uniformly filling a high-dimensional cube, </a:t>
            </a:r>
            <a:r>
              <a:rPr lang="en-US" sz="1700" dirty="0" err="1"/>
              <a:t>Znaniye</a:t>
            </a:r>
            <a:r>
              <a:rPr lang="en-US" sz="1700" dirty="0"/>
              <a:t>, Mathematics, Cybernetics series, 2 (1985), 1-32. (in Russian)</a:t>
            </a:r>
          </a:p>
          <a:p>
            <a:pPr marL="0" indent="0">
              <a:buNone/>
            </a:pPr>
            <a:r>
              <a:rPr lang="en-US" sz="1700" dirty="0"/>
              <a:t>[9]	A. </a:t>
            </a:r>
            <a:r>
              <a:rPr lang="en-US" sz="1700" dirty="0" err="1"/>
              <a:t>Klenke</a:t>
            </a:r>
            <a:r>
              <a:rPr lang="en-US" sz="1700" dirty="0"/>
              <a:t>, (2020) Probability Theory, A Comprehensive Course, </a:t>
            </a:r>
            <a:r>
              <a:rPr lang="en-US" sz="1700" dirty="0" err="1"/>
              <a:t>Universitext</a:t>
            </a:r>
            <a:r>
              <a:rPr lang="en-US" sz="1700" dirty="0"/>
              <a:t>, 716 p. </a:t>
            </a:r>
            <a:r>
              <a:rPr lang="en-US" sz="1700" dirty="0">
                <a:hlinkClick r:id="rId4"/>
              </a:rPr>
              <a:t>https://doi.org/10.1007/978-3-030-56402-5</a:t>
            </a:r>
            <a:r>
              <a:rPr lang="en-US" sz="1700" dirty="0"/>
              <a:t>  </a:t>
            </a:r>
          </a:p>
          <a:p>
            <a:pPr marL="0" indent="0">
              <a:buNone/>
            </a:pPr>
            <a:r>
              <a:rPr lang="en-US" sz="1700" dirty="0"/>
              <a:t>[10]	Hill, Theodore "A Statistical Derivation of the Significant-Digit Law". Statistical Science. 10(4) (1995) 354–363. </a:t>
            </a:r>
            <a:r>
              <a:rPr lang="en-US" sz="1700" dirty="0">
                <a:hlinkClick r:id="rId5"/>
              </a:rPr>
              <a:t>https://doi.org/10.1214/ss/1177009869</a:t>
            </a:r>
            <a:r>
              <a:rPr lang="en-US" sz="1700" dirty="0"/>
              <a:t>  </a:t>
            </a:r>
          </a:p>
          <a:p>
            <a:pPr marL="0" indent="0">
              <a:buNone/>
            </a:pPr>
            <a:r>
              <a:rPr lang="en-US" sz="1700" dirty="0"/>
              <a:t>[11]	Hill, Theodore P. "The Significant-Digit Phenomenon". The American Mathematical Monthly. 102 (4) (1995) 322–327. </a:t>
            </a:r>
            <a:r>
              <a:rPr lang="en-US" sz="1700" dirty="0">
                <a:hlinkClick r:id="rId6"/>
              </a:rPr>
              <a:t>https://doi.org/10.1080/00029890.1995.11990578</a:t>
            </a:r>
            <a:r>
              <a:rPr lang="en-US" sz="1700" dirty="0"/>
              <a:t> </a:t>
            </a:r>
          </a:p>
          <a:p>
            <a:pPr marL="0" indent="0">
              <a:buNone/>
            </a:pPr>
            <a:endParaRPr lang="en-US" sz="1700" dirty="0"/>
          </a:p>
        </p:txBody>
      </p:sp>
    </p:spTree>
    <p:extLst>
      <p:ext uri="{BB962C8B-B14F-4D97-AF65-F5344CB8AC3E}">
        <p14:creationId xmlns:p14="http://schemas.microsoft.com/office/powerpoint/2010/main" val="32138363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Thank you!</a:t>
            </a:r>
          </a:p>
        </p:txBody>
      </p:sp>
      <p:pic>
        <p:nvPicPr>
          <p:cNvPr id="1026" name="Picture 2">
            <a:extLst>
              <a:ext uri="{FF2B5EF4-FFF2-40B4-BE49-F238E27FC236}">
                <a16:creationId xmlns:a16="http://schemas.microsoft.com/office/drawing/2014/main" id="{0ED30E3A-81A3-3049-44C1-5EB71EC139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69337" y="1091862"/>
            <a:ext cx="3287574" cy="467427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DDDAD08-757B-8CB1-591E-A918CBE028EE}"/>
              </a:ext>
            </a:extLst>
          </p:cNvPr>
          <p:cNvSpPr txBox="1"/>
          <p:nvPr/>
        </p:nvSpPr>
        <p:spPr>
          <a:xfrm>
            <a:off x="1274664" y="2551837"/>
            <a:ext cx="6096000" cy="1754326"/>
          </a:xfrm>
          <a:prstGeom prst="rect">
            <a:avLst/>
          </a:prstGeom>
          <a:noFill/>
        </p:spPr>
        <p:txBody>
          <a:bodyPr wrap="square">
            <a:spAutoFit/>
          </a:bodyPr>
          <a:lstStyle/>
          <a:p>
            <a:pPr algn="l" fontAlgn="base"/>
            <a:r>
              <a:rPr lang="en-US" b="1" i="0" dirty="0">
                <a:solidFill>
                  <a:srgbClr val="000000"/>
                </a:solidFill>
                <a:effectLst/>
                <a:latin typeface="Helvetica Neue"/>
              </a:rPr>
              <a:t>Digits of powers of 2 in ternary numeral system</a:t>
            </a:r>
          </a:p>
          <a:p>
            <a:pPr algn="l" fontAlgn="base"/>
            <a:r>
              <a:rPr lang="en-US" b="1" i="0" dirty="0">
                <a:solidFill>
                  <a:srgbClr val="333333"/>
                </a:solidFill>
                <a:effectLst/>
                <a:latin typeface="Helvetica Neue"/>
              </a:rPr>
              <a:t>Yagub N. Aliyev</a:t>
            </a:r>
            <a:br>
              <a:rPr lang="en-US" b="0" i="0" dirty="0">
                <a:solidFill>
                  <a:srgbClr val="333333"/>
                </a:solidFill>
                <a:effectLst/>
                <a:latin typeface="Helvetica Neue"/>
              </a:rPr>
            </a:br>
            <a:r>
              <a:rPr lang="en-US" b="0" i="0" dirty="0">
                <a:solidFill>
                  <a:srgbClr val="333333"/>
                </a:solidFill>
                <a:effectLst/>
                <a:latin typeface="Helvetica Neue"/>
              </a:rPr>
              <a:t>Notes on Number Theory and Discrete Mathematics</a:t>
            </a:r>
            <a:br>
              <a:rPr lang="en-US" b="0" i="0" dirty="0">
                <a:solidFill>
                  <a:srgbClr val="333333"/>
                </a:solidFill>
                <a:effectLst/>
                <a:latin typeface="Helvetica Neue"/>
              </a:rPr>
            </a:br>
            <a:r>
              <a:rPr lang="en-US" b="0" i="0" dirty="0">
                <a:solidFill>
                  <a:srgbClr val="333333"/>
                </a:solidFill>
                <a:effectLst/>
                <a:latin typeface="Helvetica Neue"/>
              </a:rPr>
              <a:t>Print ISSN 1310–5132, Online ISSN 2367–8275</a:t>
            </a:r>
            <a:br>
              <a:rPr lang="en-US" b="0" i="0" dirty="0">
                <a:solidFill>
                  <a:srgbClr val="333333"/>
                </a:solidFill>
                <a:effectLst/>
                <a:latin typeface="Helvetica Neue"/>
              </a:rPr>
            </a:br>
            <a:r>
              <a:rPr lang="en-US" b="0" i="0" dirty="0">
                <a:solidFill>
                  <a:srgbClr val="0066CC"/>
                </a:solidFill>
                <a:effectLst/>
                <a:latin typeface="Helvetica Neue"/>
                <a:hlinkClick r:id="rId3"/>
              </a:rPr>
              <a:t>Volume 29, 2023, Number 3</a:t>
            </a:r>
            <a:r>
              <a:rPr lang="en-US" b="0" i="0" dirty="0">
                <a:solidFill>
                  <a:srgbClr val="333333"/>
                </a:solidFill>
                <a:effectLst/>
                <a:latin typeface="Helvetica Neue"/>
              </a:rPr>
              <a:t>, Pages 474–485</a:t>
            </a:r>
            <a:br>
              <a:rPr lang="en-US" b="0" i="0" dirty="0">
                <a:solidFill>
                  <a:srgbClr val="333333"/>
                </a:solidFill>
                <a:effectLst/>
                <a:latin typeface="Helvetica Neue"/>
              </a:rPr>
            </a:br>
            <a:r>
              <a:rPr lang="en-US" b="0" i="0" dirty="0">
                <a:solidFill>
                  <a:srgbClr val="333333"/>
                </a:solidFill>
                <a:effectLst/>
                <a:latin typeface="Helvetica Neue"/>
              </a:rPr>
              <a:t>DOI: </a:t>
            </a:r>
            <a:r>
              <a:rPr lang="en-US" b="0" i="0" dirty="0">
                <a:solidFill>
                  <a:srgbClr val="0066CC"/>
                </a:solidFill>
                <a:effectLst/>
                <a:latin typeface="Helvetica Neue"/>
                <a:hlinkClick r:id="rId4"/>
              </a:rPr>
              <a:t>10.7546/nntdm.2023.29.3.474-485</a:t>
            </a:r>
            <a:endParaRPr lang="en-US" b="0" i="0" dirty="0">
              <a:solidFill>
                <a:srgbClr val="333333"/>
              </a:solidFill>
              <a:effectLst/>
              <a:latin typeface="Helvetica Neue"/>
            </a:endParaRPr>
          </a:p>
        </p:txBody>
      </p:sp>
    </p:spTree>
    <p:extLst>
      <p:ext uri="{BB962C8B-B14F-4D97-AF65-F5344CB8AC3E}">
        <p14:creationId xmlns:p14="http://schemas.microsoft.com/office/powerpoint/2010/main" val="2645478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594DDE7-7705-19C7-B814-CA96E1BD6FAB}"/>
              </a:ext>
            </a:extLst>
          </p:cNvPr>
          <p:cNvPicPr>
            <a:picLocks noGrp="1" noChangeAspect="1"/>
          </p:cNvPicPr>
          <p:nvPr>
            <p:ph idx="1"/>
          </p:nvPr>
        </p:nvPicPr>
        <p:blipFill rotWithShape="1">
          <a:blip r:embed="rId2"/>
          <a:srcRect l="38508" t="17001" r="25045" b="8574"/>
          <a:stretch/>
        </p:blipFill>
        <p:spPr>
          <a:xfrm>
            <a:off x="6273800" y="60069"/>
            <a:ext cx="5918200" cy="6797932"/>
          </a:xfrm>
        </p:spPr>
      </p:pic>
      <p:pic>
        <p:nvPicPr>
          <p:cNvPr id="3074" name="Picture 2">
            <a:extLst>
              <a:ext uri="{FF2B5EF4-FFF2-40B4-BE49-F238E27FC236}">
                <a16:creationId xmlns:a16="http://schemas.microsoft.com/office/drawing/2014/main" id="{C3E74AAE-2CC6-1400-4A78-B538C9425C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0900" y="1806876"/>
            <a:ext cx="3125787" cy="402962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AE1727C1-32E2-1A1E-E83C-468CC02D900D}"/>
              </a:ext>
            </a:extLst>
          </p:cNvPr>
          <p:cNvSpPr>
            <a:spLocks noGrp="1"/>
          </p:cNvSpPr>
          <p:nvPr>
            <p:ph type="title"/>
          </p:nvPr>
        </p:nvSpPr>
        <p:spPr>
          <a:xfrm>
            <a:off x="571500" y="5292725"/>
            <a:ext cx="10515600" cy="1325563"/>
          </a:xfrm>
        </p:spPr>
        <p:txBody>
          <a:bodyPr/>
          <a:lstStyle/>
          <a:p>
            <a:r>
              <a:rPr lang="en-US" dirty="0"/>
              <a:t>Sloane, N. J. A.      </a:t>
            </a:r>
            <a:r>
              <a:rPr lang="en-US" dirty="0" err="1"/>
              <a:t>Weisstein</a:t>
            </a:r>
            <a:r>
              <a:rPr lang="en-US" dirty="0"/>
              <a:t>, E.W.</a:t>
            </a:r>
          </a:p>
        </p:txBody>
      </p:sp>
      <p:pic>
        <p:nvPicPr>
          <p:cNvPr id="3076" name="Picture 4">
            <a:extLst>
              <a:ext uri="{FF2B5EF4-FFF2-40B4-BE49-F238E27FC236}">
                <a16:creationId xmlns:a16="http://schemas.microsoft.com/office/drawing/2014/main" id="{B8E9A9D1-A914-7554-8043-9CE3FC236D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418" y="1806878"/>
            <a:ext cx="2752054" cy="36652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8580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5F4FD-543B-783D-7F8A-46B824E720E8}"/>
              </a:ext>
            </a:extLst>
          </p:cNvPr>
          <p:cNvSpPr>
            <a:spLocks noGrp="1"/>
          </p:cNvSpPr>
          <p:nvPr>
            <p:ph type="title"/>
          </p:nvPr>
        </p:nvSpPr>
        <p:spPr>
          <a:xfrm>
            <a:off x="838200" y="365125"/>
            <a:ext cx="7837714" cy="6492875"/>
          </a:xfrm>
        </p:spPr>
        <p:txBody>
          <a:bodyPr>
            <a:normAutofit/>
          </a:bodyPr>
          <a:lstStyle/>
          <a:p>
            <a:r>
              <a:rPr lang="en-US" sz="3200" b="1" dirty="0"/>
              <a:t>Observation I. </a:t>
            </a:r>
            <a:r>
              <a:rPr lang="en-US" sz="3200" dirty="0"/>
              <a:t>If we look only at the last  n digits of each power of two, then, as we go upwards along the table, we can see that all possible  n-digit endings (of course, except those, which end with 0) appear in the table and they repeat periodically. For example, if  n=3, then there are  12 possible  3-digit endings and all of them appear in the last 3 columns of the table </a:t>
            </a:r>
            <a:r>
              <a:rPr lang="en-US" sz="3200" dirty="0">
                <a:sym typeface="Wingdings" panose="05000000000000000000" pitchFamily="2" charset="2"/>
              </a:rPr>
              <a:t></a:t>
            </a:r>
            <a:r>
              <a:rPr lang="en-US" sz="3200" dirty="0"/>
              <a:t> and would appear periodically if we would continue to extend the table upwards.</a:t>
            </a:r>
          </a:p>
        </p:txBody>
      </p:sp>
      <p:pic>
        <p:nvPicPr>
          <p:cNvPr id="2050" name="Picture 2">
            <a:extLst>
              <a:ext uri="{FF2B5EF4-FFF2-40B4-BE49-F238E27FC236}">
                <a16:creationId xmlns:a16="http://schemas.microsoft.com/office/drawing/2014/main" id="{C9D9B88F-6869-7BA9-A02B-062DAA9ACA24}"/>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971316" y="226484"/>
            <a:ext cx="1129165" cy="6405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28542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7BB72CC-8E50-BDF5-66C6-56923D6E02BD}"/>
              </a:ext>
            </a:extLst>
          </p:cNvPr>
          <p:cNvSpPr>
            <a:spLocks noGrp="1"/>
          </p:cNvSpPr>
          <p:nvPr>
            <p:ph idx="1"/>
          </p:nvPr>
        </p:nvSpPr>
        <p:spPr>
          <a:xfrm>
            <a:off x="838200" y="1003852"/>
            <a:ext cx="5771322" cy="5173111"/>
          </a:xfrm>
        </p:spPr>
        <p:txBody>
          <a:bodyPr>
            <a:normAutofit/>
          </a:bodyPr>
          <a:lstStyle/>
          <a:p>
            <a:pPr marL="0" indent="0">
              <a:buNone/>
            </a:pPr>
            <a:r>
              <a:rPr lang="en-US" b="1" dirty="0"/>
              <a:t>Observation II. </a:t>
            </a:r>
            <a:r>
              <a:rPr lang="en-US" dirty="0"/>
              <a:t>If we look only at the first n  digits, then we can see that all the possible  n-digit headings (of course, excluding those which start with 0) appear but this time not periodically. For example, if  n=2,  then there are 6  possible  2-digit headings and all of them appear in the table, although not with the same frequency. One can notice that the numbers starting with  10 or  11, for example, appear more frequently than, say, 21 or 22.</a:t>
            </a:r>
          </a:p>
        </p:txBody>
      </p:sp>
      <p:pic>
        <p:nvPicPr>
          <p:cNvPr id="3094" name="Picture 22">
            <a:extLst>
              <a:ext uri="{FF2B5EF4-FFF2-40B4-BE49-F238E27FC236}">
                <a16:creationId xmlns:a16="http://schemas.microsoft.com/office/drawing/2014/main" id="{330F5761-A914-095F-778D-5EA52853316D}"/>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18679" y="755638"/>
            <a:ext cx="3895636" cy="5161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2071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5A4085-F8FD-30F1-77EE-2B67F655E84E}"/>
              </a:ext>
            </a:extLst>
          </p:cNvPr>
          <p:cNvSpPr>
            <a:spLocks noGrp="1"/>
          </p:cNvSpPr>
          <p:nvPr>
            <p:ph idx="1"/>
          </p:nvPr>
        </p:nvSpPr>
        <p:spPr>
          <a:xfrm>
            <a:off x="838200" y="864704"/>
            <a:ext cx="4986130" cy="5312259"/>
          </a:xfrm>
        </p:spPr>
        <p:txBody>
          <a:bodyPr>
            <a:normAutofit fontScale="92500" lnSpcReduction="20000"/>
          </a:bodyPr>
          <a:lstStyle/>
          <a:p>
            <a:pPr marL="0" indent="0">
              <a:buNone/>
            </a:pPr>
            <a:r>
              <a:rPr lang="en-US" sz="3200" b="1" dirty="0">
                <a:effectLst/>
                <a:latin typeface="Times New Roman" panose="02020603050405020304" pitchFamily="18" charset="0"/>
                <a:ea typeface="Times New Roman" panose="02020603050405020304" pitchFamily="18" charset="0"/>
              </a:rPr>
              <a:t>Observation III. </a:t>
            </a:r>
            <a:r>
              <a:rPr lang="en-US" sz="3200" dirty="0">
                <a:effectLst/>
                <a:latin typeface="Times New Roman" panose="02020603050405020304" pitchFamily="18" charset="0"/>
                <a:ea typeface="Times New Roman" panose="02020603050405020304" pitchFamily="18" charset="0"/>
              </a:rPr>
              <a:t>There are blocks of 0’s and 2’s in the shape of stairs, larger ones of which seem to have sizes which increase unboundedly. This means that there are arbitrarily large such stairs. Each stair of the stairs is of height either 1 or 2 digits.</a:t>
            </a:r>
          </a:p>
          <a:p>
            <a:pPr marL="0" indent="0">
              <a:buNone/>
            </a:pPr>
            <a:endParaRPr lang="en-US" sz="3200" dirty="0">
              <a:latin typeface="Times New Roman" panose="02020603050405020304" pitchFamily="18" charset="0"/>
              <a:ea typeface="Times New Roman" panose="02020603050405020304" pitchFamily="18" charset="0"/>
            </a:endParaRPr>
          </a:p>
          <a:p>
            <a:pPr marL="0" indent="0">
              <a:buNone/>
            </a:pPr>
            <a:r>
              <a:rPr lang="en-US" sz="3200" dirty="0">
                <a:effectLst/>
                <a:latin typeface="Times New Roman" panose="02020603050405020304" pitchFamily="18" charset="0"/>
                <a:ea typeface="Times New Roman" panose="02020603050405020304" pitchFamily="18" charset="0"/>
              </a:rPr>
              <a:t>We will prove that both observations I and II are in general true and both can be used to explain and prove III.</a:t>
            </a:r>
          </a:p>
          <a:p>
            <a:pPr marL="0" indent="0">
              <a:buNone/>
            </a:pPr>
            <a:endParaRPr lang="en-US" dirty="0"/>
          </a:p>
        </p:txBody>
      </p:sp>
      <p:pic>
        <p:nvPicPr>
          <p:cNvPr id="4098" name="Picture 2">
            <a:extLst>
              <a:ext uri="{FF2B5EF4-FFF2-40B4-BE49-F238E27FC236}">
                <a16:creationId xmlns:a16="http://schemas.microsoft.com/office/drawing/2014/main" id="{2865CBC0-2C1D-4998-21F0-CB52529EB574}"/>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68866" y="408250"/>
            <a:ext cx="4986130" cy="6203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05669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37522-50B9-7BA6-07AF-C1A5E9574A5C}"/>
              </a:ext>
            </a:extLst>
          </p:cNvPr>
          <p:cNvSpPr>
            <a:spLocks noGrp="1"/>
          </p:cNvSpPr>
          <p:nvPr>
            <p:ph type="title"/>
          </p:nvPr>
        </p:nvSpPr>
        <p:spPr/>
        <p:txBody>
          <a:bodyPr/>
          <a:lstStyle/>
          <a:p>
            <a:r>
              <a:rPr lang="en-US" dirty="0"/>
              <a:t>The structure of the stairs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C26AADB-082F-FDC8-56EE-8F8FC6ED29FB}"/>
                  </a:ext>
                </a:extLst>
              </p:cNvPr>
              <p:cNvSpPr>
                <a:spLocks noGrp="1"/>
              </p:cNvSpPr>
              <p:nvPr>
                <p:ph idx="1"/>
              </p:nvPr>
            </p:nvSpPr>
            <p:spPr/>
            <p:txBody>
              <a:bodyPr/>
              <a:lstStyle/>
              <a:p>
                <a:pPr marL="0" indent="0">
                  <a:buNone/>
                </a:pPr>
                <a:r>
                  <a:rPr lang="en-US" sz="1800" dirty="0">
                    <a:effectLst/>
                    <a:latin typeface="Times New Roman" panose="02020603050405020304" pitchFamily="18" charset="0"/>
                    <a:ea typeface="Times New Roman" panose="02020603050405020304" pitchFamily="18" charset="0"/>
                  </a:rPr>
                  <a:t>Let us first describe the algorithm for doubling an arbitrary positive integer in ternary number system. Consider the substitutions</a:t>
                </a:r>
              </a:p>
              <a:p>
                <a:pPr marL="0" indent="0">
                  <a:buNone/>
                </a:pPr>
                <a:endParaRPr lang="en-US" sz="1800" dirty="0">
                  <a:effectLst/>
                  <a:latin typeface="Times New Roman" panose="02020603050405020304" pitchFamily="18" charset="0"/>
                  <a:ea typeface="Times New Roman" panose="02020603050405020304" pitchFamily="18" charset="0"/>
                </a:endParaRPr>
              </a:p>
              <a:p>
                <a:pPr marL="0" indent="0" algn="ctr">
                  <a:buNone/>
                </a:pPr>
                <a14:m>
                  <m:oMath xmlns:m="http://schemas.openxmlformats.org/officeDocument/2006/math">
                    <m:r>
                      <a:rPr lang="en-US" sz="1800" i="1">
                        <a:effectLst/>
                        <a:latin typeface="Cambria Math" panose="02040503050406030204" pitchFamily="18" charset="0"/>
                        <a:ea typeface="Times New Roman" panose="02020603050405020304" pitchFamily="18" charset="0"/>
                      </a:rPr>
                      <m:t>𝐴</m:t>
                    </m:r>
                    <m:r>
                      <a:rPr lang="en-US" sz="1800" i="1">
                        <a:effectLst/>
                        <a:latin typeface="Cambria Math" panose="02040503050406030204" pitchFamily="18" charset="0"/>
                        <a:ea typeface="Times New Roman" panose="02020603050405020304" pitchFamily="18" charset="0"/>
                      </a:rPr>
                      <m:t>=</m:t>
                    </m:r>
                    <m:d>
                      <m:dPr>
                        <m:ctrlPr>
                          <a:rPr lang="en-US" sz="1800" i="1">
                            <a:effectLst/>
                            <a:latin typeface="Cambria Math" panose="02040503050406030204" pitchFamily="18" charset="0"/>
                            <a:ea typeface="Times New Roman" panose="02020603050405020304" pitchFamily="18" charset="0"/>
                          </a:rPr>
                        </m:ctrlPr>
                      </m:dPr>
                      <m:e>
                        <m:m>
                          <m:mPr>
                            <m:mcs>
                              <m:mc>
                                <m:mcPr>
                                  <m:count m:val="3"/>
                                  <m:mcJc m:val="center"/>
                                </m:mcPr>
                              </m:mc>
                            </m:mcs>
                            <m:ctrlPr>
                              <a:rPr lang="en-US" sz="1800" i="1">
                                <a:effectLst/>
                                <a:latin typeface="Cambria Math" panose="02040503050406030204" pitchFamily="18" charset="0"/>
                                <a:ea typeface="Times New Roman" panose="02020603050405020304" pitchFamily="18" charset="0"/>
                              </a:rPr>
                            </m:ctrlPr>
                          </m:mPr>
                          <m:mr>
                            <m:e>
                              <m:r>
                                <a:rPr lang="en-US" sz="1800" i="1">
                                  <a:effectLst/>
                                  <a:latin typeface="Cambria Math" panose="02040503050406030204" pitchFamily="18" charset="0"/>
                                  <a:ea typeface="Times New Roman" panose="02020603050405020304" pitchFamily="18" charset="0"/>
                                </a:rPr>
                                <m:t>0</m:t>
                              </m:r>
                            </m:e>
                            <m:e>
                              <m:r>
                                <a:rPr lang="en-US" sz="1800" i="1">
                                  <a:effectLst/>
                                  <a:latin typeface="Cambria Math" panose="02040503050406030204" pitchFamily="18" charset="0"/>
                                  <a:ea typeface="Times New Roman" panose="02020603050405020304" pitchFamily="18" charset="0"/>
                                </a:rPr>
                                <m:t>1</m:t>
                              </m:r>
                            </m:e>
                            <m:e>
                              <m:r>
                                <a:rPr lang="en-US" sz="1800" i="1">
                                  <a:effectLst/>
                                  <a:latin typeface="Cambria Math" panose="02040503050406030204" pitchFamily="18" charset="0"/>
                                  <a:ea typeface="Times New Roman" panose="02020603050405020304" pitchFamily="18" charset="0"/>
                                </a:rPr>
                                <m:t>2</m:t>
                              </m:r>
                            </m:e>
                          </m:mr>
                          <m:mr>
                            <m:e>
                              <m:r>
                                <a:rPr lang="en-US" sz="1800" i="1">
                                  <a:effectLst/>
                                  <a:latin typeface="Cambria Math" panose="02040503050406030204" pitchFamily="18" charset="0"/>
                                  <a:ea typeface="Times New Roman" panose="02020603050405020304" pitchFamily="18" charset="0"/>
                                </a:rPr>
                                <m:t>0</m:t>
                              </m:r>
                            </m:e>
                            <m:e>
                              <m:r>
                                <a:rPr lang="en-US" sz="1800" i="1">
                                  <a:effectLst/>
                                  <a:latin typeface="Cambria Math" panose="02040503050406030204" pitchFamily="18" charset="0"/>
                                  <a:ea typeface="Times New Roman" panose="02020603050405020304" pitchFamily="18" charset="0"/>
                                </a:rPr>
                                <m:t>2</m:t>
                              </m:r>
                            </m:e>
                            <m:e>
                              <m:r>
                                <a:rPr lang="en-US" sz="1800" i="1">
                                  <a:effectLst/>
                                  <a:latin typeface="Cambria Math" panose="02040503050406030204" pitchFamily="18" charset="0"/>
                                  <a:ea typeface="Times New Roman" panose="02020603050405020304" pitchFamily="18" charset="0"/>
                                </a:rPr>
                                <m:t>1</m:t>
                              </m:r>
                            </m:e>
                          </m:mr>
                        </m:m>
                      </m:e>
                    </m:d>
                    <m:r>
                      <a:rPr lang="en-US" sz="1800" i="1">
                        <a:effectLst/>
                        <a:latin typeface="Cambria Math" panose="02040503050406030204" pitchFamily="18" charset="0"/>
                        <a:ea typeface="Times New Roman" panose="02020603050405020304" pitchFamily="18" charset="0"/>
                      </a:rPr>
                      <m:t>=(0)(12)</m:t>
                    </m:r>
                  </m:oMath>
                </a14:m>
                <a:r>
                  <a:rPr lang="en-US" sz="1800" dirty="0">
                    <a:effectLst/>
                    <a:latin typeface="Times New Roman" panose="02020603050405020304" pitchFamily="18" charset="0"/>
                    <a:ea typeface="Times New Roman" panose="02020603050405020304" pitchFamily="18" charset="0"/>
                  </a:rPr>
                  <a:t> and </a:t>
                </a:r>
                <a14:m>
                  <m:oMath xmlns:m="http://schemas.openxmlformats.org/officeDocument/2006/math">
                    <m:r>
                      <a:rPr lang="en-US" sz="1800" i="1">
                        <a:effectLst/>
                        <a:latin typeface="Cambria Math" panose="02040503050406030204" pitchFamily="18" charset="0"/>
                        <a:ea typeface="Times New Roman" panose="02020603050405020304" pitchFamily="18" charset="0"/>
                      </a:rPr>
                      <m:t>𝐵</m:t>
                    </m:r>
                    <m:r>
                      <a:rPr lang="en-US" sz="1800" i="1">
                        <a:effectLst/>
                        <a:latin typeface="Cambria Math" panose="02040503050406030204" pitchFamily="18" charset="0"/>
                        <a:ea typeface="Times New Roman" panose="02020603050405020304" pitchFamily="18" charset="0"/>
                      </a:rPr>
                      <m:t>=</m:t>
                    </m:r>
                    <m:d>
                      <m:dPr>
                        <m:ctrlPr>
                          <a:rPr lang="en-US" sz="1800" i="1">
                            <a:effectLst/>
                            <a:latin typeface="Cambria Math" panose="02040503050406030204" pitchFamily="18" charset="0"/>
                            <a:ea typeface="Times New Roman" panose="02020603050405020304" pitchFamily="18" charset="0"/>
                          </a:rPr>
                        </m:ctrlPr>
                      </m:dPr>
                      <m:e>
                        <m:m>
                          <m:mPr>
                            <m:mcs>
                              <m:mc>
                                <m:mcPr>
                                  <m:count m:val="3"/>
                                  <m:mcJc m:val="center"/>
                                </m:mcPr>
                              </m:mc>
                            </m:mcs>
                            <m:ctrlPr>
                              <a:rPr lang="en-US" sz="1800" i="1">
                                <a:effectLst/>
                                <a:latin typeface="Cambria Math" panose="02040503050406030204" pitchFamily="18" charset="0"/>
                                <a:ea typeface="Times New Roman" panose="02020603050405020304" pitchFamily="18" charset="0"/>
                              </a:rPr>
                            </m:ctrlPr>
                          </m:mPr>
                          <m:mr>
                            <m:e>
                              <m:r>
                                <a:rPr lang="en-US" sz="1800" i="1">
                                  <a:effectLst/>
                                  <a:latin typeface="Cambria Math" panose="02040503050406030204" pitchFamily="18" charset="0"/>
                                  <a:ea typeface="Times New Roman" panose="02020603050405020304" pitchFamily="18" charset="0"/>
                                </a:rPr>
                                <m:t>0</m:t>
                              </m:r>
                            </m:e>
                            <m:e>
                              <m:r>
                                <a:rPr lang="en-US" sz="1800" i="1">
                                  <a:effectLst/>
                                  <a:latin typeface="Cambria Math" panose="02040503050406030204" pitchFamily="18" charset="0"/>
                                  <a:ea typeface="Times New Roman" panose="02020603050405020304" pitchFamily="18" charset="0"/>
                                </a:rPr>
                                <m:t>1</m:t>
                              </m:r>
                            </m:e>
                            <m:e>
                              <m:r>
                                <a:rPr lang="en-US" sz="1800" i="1">
                                  <a:effectLst/>
                                  <a:latin typeface="Cambria Math" panose="02040503050406030204" pitchFamily="18" charset="0"/>
                                  <a:ea typeface="Times New Roman" panose="02020603050405020304" pitchFamily="18" charset="0"/>
                                </a:rPr>
                                <m:t>2</m:t>
                              </m:r>
                            </m:e>
                          </m:mr>
                          <m:mr>
                            <m:e>
                              <m:r>
                                <a:rPr lang="en-US" sz="1800" i="1">
                                  <a:effectLst/>
                                  <a:latin typeface="Cambria Math" panose="02040503050406030204" pitchFamily="18" charset="0"/>
                                  <a:ea typeface="Times New Roman" panose="02020603050405020304" pitchFamily="18" charset="0"/>
                                </a:rPr>
                                <m:t>1</m:t>
                              </m:r>
                            </m:e>
                            <m:e>
                              <m:r>
                                <a:rPr lang="en-US" sz="1800" i="1">
                                  <a:effectLst/>
                                  <a:latin typeface="Cambria Math" panose="02040503050406030204" pitchFamily="18" charset="0"/>
                                  <a:ea typeface="Times New Roman" panose="02020603050405020304" pitchFamily="18" charset="0"/>
                                </a:rPr>
                                <m:t>0</m:t>
                              </m:r>
                            </m:e>
                            <m:e>
                              <m:r>
                                <a:rPr lang="en-US" sz="1800" i="1">
                                  <a:effectLst/>
                                  <a:latin typeface="Cambria Math" panose="02040503050406030204" pitchFamily="18" charset="0"/>
                                  <a:ea typeface="Times New Roman" panose="02020603050405020304" pitchFamily="18" charset="0"/>
                                </a:rPr>
                                <m:t>2</m:t>
                              </m:r>
                            </m:e>
                          </m:mr>
                        </m:m>
                      </m:e>
                    </m:d>
                    <m:r>
                      <a:rPr lang="en-US" sz="1800" i="1">
                        <a:effectLst/>
                        <a:latin typeface="Cambria Math" panose="02040503050406030204" pitchFamily="18" charset="0"/>
                        <a:ea typeface="Times New Roman" panose="02020603050405020304" pitchFamily="18" charset="0"/>
                      </a:rPr>
                      <m:t>=(01)(2)</m:t>
                    </m:r>
                  </m:oMath>
                </a14:m>
                <a:r>
                  <a:rPr lang="en-US" sz="1800" dirty="0">
                    <a:effectLst/>
                    <a:latin typeface="Times New Roman" panose="02020603050405020304" pitchFamily="18" charset="0"/>
                    <a:ea typeface="Times New Roman" panose="02020603050405020304" pitchFamily="18" charset="0"/>
                  </a:rPr>
                  <a:t>,</a:t>
                </a:r>
              </a:p>
              <a:p>
                <a:pPr marL="0" indent="0" algn="ctr">
                  <a:buNone/>
                </a:pPr>
                <a:endParaRPr lang="en-US" sz="1800" dirty="0">
                  <a:effectLst/>
                  <a:latin typeface="Times New Roman" panose="02020603050405020304" pitchFamily="18" charset="0"/>
                  <a:ea typeface="Times New Roman" panose="02020603050405020304" pitchFamily="18" charset="0"/>
                </a:endParaRPr>
              </a:p>
              <a:p>
                <a:pPr marL="0" indent="0">
                  <a:buNone/>
                </a:pPr>
                <a:r>
                  <a:rPr lang="en-US" sz="1800" dirty="0">
                    <a:effectLst/>
                    <a:latin typeface="Times New Roman" panose="02020603050405020304" pitchFamily="18" charset="0"/>
                    <a:ea typeface="Times New Roman" panose="02020603050405020304" pitchFamily="18" charset="0"/>
                  </a:rPr>
                  <a:t>which we prefer to write as</a:t>
                </a:r>
              </a:p>
              <a:p>
                <a:pPr marL="0" indent="0">
                  <a:buNone/>
                </a:pPr>
                <a:endParaRPr lang="en-US" sz="1800" dirty="0">
                  <a:effectLst/>
                  <a:latin typeface="Times New Roman" panose="02020603050405020304" pitchFamily="18" charset="0"/>
                  <a:ea typeface="Times New Roman" panose="02020603050405020304" pitchFamily="18" charset="0"/>
                </a:endParaRPr>
              </a:p>
              <a:p>
                <a:pPr marL="0" indent="0" algn="ctr">
                  <a:buNone/>
                </a:pPr>
                <a14:m>
                  <m:oMath xmlns:m="http://schemas.openxmlformats.org/officeDocument/2006/math">
                    <m:r>
                      <a:rPr lang="en-US" sz="1800" i="1">
                        <a:effectLst/>
                        <a:latin typeface="Cambria Math" panose="02040503050406030204" pitchFamily="18" charset="0"/>
                        <a:ea typeface="Times New Roman" panose="02020603050405020304" pitchFamily="18" charset="0"/>
                      </a:rPr>
                      <m:t>𝐴</m:t>
                    </m:r>
                    <m:r>
                      <a:rPr lang="en-US" sz="1800" i="1">
                        <a:effectLst/>
                        <a:latin typeface="Cambria Math" panose="02040503050406030204" pitchFamily="18" charset="0"/>
                        <a:ea typeface="Times New Roman" panose="02020603050405020304" pitchFamily="18" charset="0"/>
                      </a:rPr>
                      <m:t>=</m:t>
                    </m:r>
                    <m:d>
                      <m:dPr>
                        <m:ctrlPr>
                          <a:rPr lang="en-US" sz="1800" i="1">
                            <a:effectLst/>
                            <a:latin typeface="Cambria Math" panose="02040503050406030204" pitchFamily="18" charset="0"/>
                            <a:ea typeface="Times New Roman" panose="02020603050405020304" pitchFamily="18" charset="0"/>
                          </a:rPr>
                        </m:ctrlPr>
                      </m:dPr>
                      <m:e>
                        <m:m>
                          <m:mPr>
                            <m:mcs>
                              <m:mc>
                                <m:mcPr>
                                  <m:count m:val="3"/>
                                  <m:mcJc m:val="center"/>
                                </m:mcPr>
                              </m:mc>
                            </m:mcs>
                            <m:ctrlPr>
                              <a:rPr lang="en-US" sz="1800" i="1">
                                <a:effectLst/>
                                <a:latin typeface="Cambria Math" panose="02040503050406030204" pitchFamily="18" charset="0"/>
                                <a:ea typeface="Times New Roman" panose="02020603050405020304" pitchFamily="18" charset="0"/>
                              </a:rPr>
                            </m:ctrlPr>
                          </m:mPr>
                          <m:mr>
                            <m:e>
                              <m:r>
                                <a:rPr lang="en-US" sz="1800" i="1">
                                  <a:effectLst/>
                                  <a:latin typeface="Cambria Math" panose="02040503050406030204" pitchFamily="18" charset="0"/>
                                  <a:ea typeface="Times New Roman" panose="02020603050405020304" pitchFamily="18" charset="0"/>
                                </a:rPr>
                                <m:t>0</m:t>
                              </m:r>
                            </m:e>
                            <m:e>
                              <m:r>
                                <a:rPr lang="en-US" sz="1800" i="1">
                                  <a:effectLst/>
                                  <a:latin typeface="Cambria Math" panose="02040503050406030204" pitchFamily="18" charset="0"/>
                                  <a:ea typeface="Times New Roman" panose="02020603050405020304" pitchFamily="18" charset="0"/>
                                </a:rPr>
                                <m:t>2</m:t>
                              </m:r>
                            </m:e>
                            <m:e>
                              <m:r>
                                <a:rPr lang="en-US" sz="1800" i="1">
                                  <a:effectLst/>
                                  <a:latin typeface="Cambria Math" panose="02040503050406030204" pitchFamily="18" charset="0"/>
                                  <a:ea typeface="Times New Roman" panose="02020603050405020304" pitchFamily="18" charset="0"/>
                                </a:rPr>
                                <m:t>1</m:t>
                              </m:r>
                            </m:e>
                          </m:mr>
                          <m:mr>
                            <m:e>
                              <m:r>
                                <a:rPr lang="en-US" sz="1800" i="1">
                                  <a:effectLst/>
                                  <a:latin typeface="Cambria Math" panose="02040503050406030204" pitchFamily="18" charset="0"/>
                                  <a:ea typeface="Times New Roman" panose="02020603050405020304" pitchFamily="18" charset="0"/>
                                </a:rPr>
                                <m:t>↑</m:t>
                              </m:r>
                            </m:e>
                            <m:e>
                              <m:r>
                                <a:rPr lang="en-US" sz="1800" i="1">
                                  <a:effectLst/>
                                  <a:latin typeface="Cambria Math" panose="02040503050406030204" pitchFamily="18" charset="0"/>
                                  <a:ea typeface="Times New Roman" panose="02020603050405020304" pitchFamily="18" charset="0"/>
                                </a:rPr>
                                <m:t>↑</m:t>
                              </m:r>
                            </m:e>
                            <m:e>
                              <m:r>
                                <a:rPr lang="en-US" sz="1800" i="1">
                                  <a:effectLst/>
                                  <a:latin typeface="Cambria Math" panose="02040503050406030204" pitchFamily="18" charset="0"/>
                                  <a:ea typeface="Times New Roman" panose="02020603050405020304" pitchFamily="18" charset="0"/>
                                </a:rPr>
                                <m:t>↑</m:t>
                              </m:r>
                            </m:e>
                          </m:mr>
                          <m:mr>
                            <m:e>
                              <m:r>
                                <a:rPr lang="en-US" sz="1800" i="1">
                                  <a:effectLst/>
                                  <a:latin typeface="Cambria Math" panose="02040503050406030204" pitchFamily="18" charset="0"/>
                                  <a:ea typeface="Times New Roman" panose="02020603050405020304" pitchFamily="18" charset="0"/>
                                </a:rPr>
                                <m:t>0</m:t>
                              </m:r>
                            </m:e>
                            <m:e>
                              <m:r>
                                <a:rPr lang="en-US" sz="1800" i="1">
                                  <a:effectLst/>
                                  <a:latin typeface="Cambria Math" panose="02040503050406030204" pitchFamily="18" charset="0"/>
                                  <a:ea typeface="Times New Roman" panose="02020603050405020304" pitchFamily="18" charset="0"/>
                                </a:rPr>
                                <m:t>1</m:t>
                              </m:r>
                            </m:e>
                            <m:e>
                              <m:r>
                                <a:rPr lang="en-US" sz="1800" i="1">
                                  <a:effectLst/>
                                  <a:latin typeface="Cambria Math" panose="02040503050406030204" pitchFamily="18" charset="0"/>
                                  <a:ea typeface="Times New Roman" panose="02020603050405020304" pitchFamily="18" charset="0"/>
                                </a:rPr>
                                <m:t>2</m:t>
                              </m:r>
                            </m:e>
                          </m:mr>
                        </m:m>
                      </m:e>
                    </m:d>
                  </m:oMath>
                </a14:m>
                <a:r>
                  <a:rPr lang="en-US" sz="1800" dirty="0">
                    <a:effectLst/>
                    <a:latin typeface="Times New Roman" panose="02020603050405020304" pitchFamily="18" charset="0"/>
                    <a:ea typeface="Times New Roman" panose="02020603050405020304" pitchFamily="18" charset="0"/>
                  </a:rPr>
                  <a:t> and </a:t>
                </a:r>
                <a14:m>
                  <m:oMath xmlns:m="http://schemas.openxmlformats.org/officeDocument/2006/math">
                    <m:r>
                      <a:rPr lang="en-US" sz="1800" i="1">
                        <a:effectLst/>
                        <a:latin typeface="Cambria Math" panose="02040503050406030204" pitchFamily="18" charset="0"/>
                        <a:ea typeface="Times New Roman" panose="02020603050405020304" pitchFamily="18" charset="0"/>
                      </a:rPr>
                      <m:t>𝐵</m:t>
                    </m:r>
                    <m:r>
                      <a:rPr lang="en-US" sz="1800" i="1">
                        <a:effectLst/>
                        <a:latin typeface="Cambria Math" panose="02040503050406030204" pitchFamily="18" charset="0"/>
                        <a:ea typeface="Times New Roman" panose="02020603050405020304" pitchFamily="18" charset="0"/>
                      </a:rPr>
                      <m:t>=</m:t>
                    </m:r>
                    <m:d>
                      <m:dPr>
                        <m:ctrlPr>
                          <a:rPr lang="en-US" sz="1800" i="1">
                            <a:effectLst/>
                            <a:latin typeface="Cambria Math" panose="02040503050406030204" pitchFamily="18" charset="0"/>
                            <a:ea typeface="Times New Roman" panose="02020603050405020304" pitchFamily="18" charset="0"/>
                          </a:rPr>
                        </m:ctrlPr>
                      </m:dPr>
                      <m:e>
                        <m:m>
                          <m:mPr>
                            <m:mcs>
                              <m:mc>
                                <m:mcPr>
                                  <m:count m:val="3"/>
                                  <m:mcJc m:val="center"/>
                                </m:mcPr>
                              </m:mc>
                            </m:mcs>
                            <m:ctrlPr>
                              <a:rPr lang="en-US" sz="1800" i="1">
                                <a:effectLst/>
                                <a:latin typeface="Cambria Math" panose="02040503050406030204" pitchFamily="18" charset="0"/>
                                <a:ea typeface="Times New Roman" panose="02020603050405020304" pitchFamily="18" charset="0"/>
                              </a:rPr>
                            </m:ctrlPr>
                          </m:mPr>
                          <m:mr>
                            <m:e>
                              <m:r>
                                <a:rPr lang="en-US" sz="1800" i="1">
                                  <a:effectLst/>
                                  <a:latin typeface="Cambria Math" panose="02040503050406030204" pitchFamily="18" charset="0"/>
                                  <a:ea typeface="Times New Roman" panose="02020603050405020304" pitchFamily="18" charset="0"/>
                                </a:rPr>
                                <m:t>1</m:t>
                              </m:r>
                            </m:e>
                            <m:e>
                              <m:r>
                                <a:rPr lang="en-US" sz="1800" i="1">
                                  <a:effectLst/>
                                  <a:latin typeface="Cambria Math" panose="02040503050406030204" pitchFamily="18" charset="0"/>
                                  <a:ea typeface="Times New Roman" panose="02020603050405020304" pitchFamily="18" charset="0"/>
                                </a:rPr>
                                <m:t>0</m:t>
                              </m:r>
                            </m:e>
                            <m:e>
                              <m:r>
                                <a:rPr lang="en-US" sz="1800" i="1">
                                  <a:effectLst/>
                                  <a:latin typeface="Cambria Math" panose="02040503050406030204" pitchFamily="18" charset="0"/>
                                  <a:ea typeface="Times New Roman" panose="02020603050405020304" pitchFamily="18" charset="0"/>
                                </a:rPr>
                                <m:t>2</m:t>
                              </m:r>
                            </m:e>
                          </m:mr>
                          <m:mr>
                            <m:e>
                              <m:r>
                                <a:rPr lang="en-US" sz="1800" i="1">
                                  <a:effectLst/>
                                  <a:latin typeface="Cambria Math" panose="02040503050406030204" pitchFamily="18" charset="0"/>
                                  <a:ea typeface="Times New Roman" panose="02020603050405020304" pitchFamily="18" charset="0"/>
                                </a:rPr>
                                <m:t>↑</m:t>
                              </m:r>
                            </m:e>
                            <m:e>
                              <m:r>
                                <a:rPr lang="en-US" sz="1800" i="1">
                                  <a:effectLst/>
                                  <a:latin typeface="Cambria Math" panose="02040503050406030204" pitchFamily="18" charset="0"/>
                                  <a:ea typeface="Times New Roman" panose="02020603050405020304" pitchFamily="18" charset="0"/>
                                </a:rPr>
                                <m:t>↑</m:t>
                              </m:r>
                            </m:e>
                            <m:e>
                              <m:r>
                                <a:rPr lang="en-US" sz="1800" i="1">
                                  <a:effectLst/>
                                  <a:latin typeface="Cambria Math" panose="02040503050406030204" pitchFamily="18" charset="0"/>
                                  <a:ea typeface="Times New Roman" panose="02020603050405020304" pitchFamily="18" charset="0"/>
                                </a:rPr>
                                <m:t>↑</m:t>
                              </m:r>
                            </m:e>
                          </m:mr>
                          <m:mr>
                            <m:e>
                              <m:r>
                                <a:rPr lang="en-US" sz="1800" i="1">
                                  <a:effectLst/>
                                  <a:latin typeface="Cambria Math" panose="02040503050406030204" pitchFamily="18" charset="0"/>
                                  <a:ea typeface="Times New Roman" panose="02020603050405020304" pitchFamily="18" charset="0"/>
                                </a:rPr>
                                <m:t>0</m:t>
                              </m:r>
                            </m:e>
                            <m:e>
                              <m:r>
                                <a:rPr lang="en-US" sz="1800" i="1">
                                  <a:effectLst/>
                                  <a:latin typeface="Cambria Math" panose="02040503050406030204" pitchFamily="18" charset="0"/>
                                  <a:ea typeface="Times New Roman" panose="02020603050405020304" pitchFamily="18" charset="0"/>
                                </a:rPr>
                                <m:t>1</m:t>
                              </m:r>
                            </m:e>
                            <m:e>
                              <m:r>
                                <a:rPr lang="en-US" sz="1800" i="1">
                                  <a:effectLst/>
                                  <a:latin typeface="Cambria Math" panose="02040503050406030204" pitchFamily="18" charset="0"/>
                                  <a:ea typeface="Times New Roman" panose="02020603050405020304" pitchFamily="18" charset="0"/>
                                </a:rPr>
                                <m:t>2</m:t>
                              </m:r>
                            </m:e>
                          </m:mr>
                        </m:m>
                      </m:e>
                    </m:d>
                  </m:oMath>
                </a14:m>
                <a:r>
                  <a:rPr lang="en-US" sz="1800" dirty="0">
                    <a:effectLst/>
                    <a:latin typeface="Times New Roman" panose="02020603050405020304" pitchFamily="18" charset="0"/>
                    <a:ea typeface="Times New Roman" panose="02020603050405020304" pitchFamily="18" charset="0"/>
                  </a:rPr>
                  <a:t>,</a:t>
                </a:r>
              </a:p>
              <a:p>
                <a:pPr marL="0" indent="0" algn="ctr">
                  <a:buNone/>
                </a:pPr>
                <a:endParaRPr lang="en-US" sz="1800" dirty="0">
                  <a:effectLst/>
                  <a:latin typeface="Times New Roman" panose="02020603050405020304" pitchFamily="18" charset="0"/>
                  <a:ea typeface="Times New Roman" panose="02020603050405020304" pitchFamily="18" charset="0"/>
                </a:endParaRPr>
              </a:p>
              <a:p>
                <a:pPr marL="0" indent="0">
                  <a:buNone/>
                </a:pPr>
                <a:r>
                  <a:rPr lang="en-US" sz="1800" dirty="0">
                    <a:effectLst/>
                    <a:latin typeface="Times New Roman" panose="02020603050405020304" pitchFamily="18" charset="0"/>
                    <a:ea typeface="Times New Roman" panose="02020603050405020304" pitchFamily="18" charset="0"/>
                  </a:rPr>
                  <a:t>because as we double the numbers and write the </a:t>
                </a:r>
                <a:r>
                  <a:rPr lang="en-US" sz="1800">
                    <a:latin typeface="Times New Roman" panose="02020603050405020304" pitchFamily="18" charset="0"/>
                    <a:ea typeface="Times New Roman" panose="02020603050405020304" pitchFamily="18" charset="0"/>
                  </a:rPr>
                  <a:t>digits, we go upwards.</a:t>
                </a:r>
                <a:endParaRPr lang="en-US" sz="1800" dirty="0">
                  <a:effectLst/>
                  <a:latin typeface="Times New Roman" panose="02020603050405020304" pitchFamily="18" charset="0"/>
                  <a:ea typeface="Times New Roman" panose="02020603050405020304" pitchFamily="18" charset="0"/>
                </a:endParaRPr>
              </a:p>
              <a:p>
                <a:endParaRPr lang="en-US" dirty="0"/>
              </a:p>
            </p:txBody>
          </p:sp>
        </mc:Choice>
        <mc:Fallback xmlns="">
          <p:sp>
            <p:nvSpPr>
              <p:cNvPr id="3" name="Content Placeholder 2">
                <a:extLst>
                  <a:ext uri="{FF2B5EF4-FFF2-40B4-BE49-F238E27FC236}">
                    <a16:creationId xmlns:a16="http://schemas.microsoft.com/office/drawing/2014/main" id="{0C26AADB-082F-FDC8-56EE-8F8FC6ED29FB}"/>
                  </a:ext>
                </a:extLst>
              </p:cNvPr>
              <p:cNvSpPr>
                <a:spLocks noGrp="1" noRot="1" noChangeAspect="1" noMove="1" noResize="1" noEditPoints="1" noAdjustHandles="1" noChangeArrowheads="1" noChangeShapeType="1" noTextEdit="1"/>
              </p:cNvSpPr>
              <p:nvPr>
                <p:ph idx="1"/>
              </p:nvPr>
            </p:nvSpPr>
            <p:spPr>
              <a:blipFill>
                <a:blip r:embed="rId2"/>
                <a:stretch>
                  <a:fillRect l="-522" t="-1261"/>
                </a:stretch>
              </a:blipFill>
            </p:spPr>
            <p:txBody>
              <a:bodyPr/>
              <a:lstStyle/>
              <a:p>
                <a:r>
                  <a:rPr lang="en-US">
                    <a:noFill/>
                  </a:rPr>
                  <a:t> </a:t>
                </a:r>
              </a:p>
            </p:txBody>
          </p:sp>
        </mc:Fallback>
      </mc:AlternateContent>
    </p:spTree>
    <p:extLst>
      <p:ext uri="{BB962C8B-B14F-4D97-AF65-F5344CB8AC3E}">
        <p14:creationId xmlns:p14="http://schemas.microsoft.com/office/powerpoint/2010/main" val="31970737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B60F7-72E1-3077-166F-D4EB3DDA1253}"/>
              </a:ext>
            </a:extLst>
          </p:cNvPr>
          <p:cNvSpPr>
            <a:spLocks noGrp="1"/>
          </p:cNvSpPr>
          <p:nvPr>
            <p:ph type="title"/>
          </p:nvPr>
        </p:nvSpPr>
        <p:spPr/>
        <p:txBody>
          <a:bodyPr/>
          <a:lstStyle/>
          <a:p>
            <a:r>
              <a:rPr lang="en-US" dirty="0"/>
              <a:t>The Doubling Algorithm</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703001C5-1917-83EA-1FFE-9A8C45C6BFAC}"/>
                  </a:ext>
                </a:extLst>
              </p:cNvPr>
              <p:cNvSpPr>
                <a:spLocks noGrp="1"/>
              </p:cNvSpPr>
              <p:nvPr>
                <p:ph idx="1"/>
              </p:nvPr>
            </p:nvSpPr>
            <p:spPr/>
            <p:txBody>
              <a:bodyPr/>
              <a:lstStyle/>
              <a:p>
                <a:pPr marL="342900" marR="0" lvl="0" indent="-342900" algn="just">
                  <a:spcBef>
                    <a:spcPts val="0"/>
                  </a:spcBef>
                  <a:spcAft>
                    <a:spcPts val="0"/>
                  </a:spcAft>
                  <a:buFont typeface="+mj-lt"/>
                  <a:buAutoNum type="arabicParenR"/>
                </a:pPr>
                <a:r>
                  <a:rPr lang="en-US" sz="1800" dirty="0">
                    <a:effectLst/>
                    <a:latin typeface="Times New Roman" panose="02020603050405020304" pitchFamily="18" charset="0"/>
                    <a:ea typeface="Times New Roman" panose="02020603050405020304" pitchFamily="18" charset="0"/>
                  </a:rPr>
                  <a:t>Add an extra 0 to the left of the given number. Start with the last digit of the number on the right end of it and apply </a:t>
                </a:r>
                <a14:m>
                  <m:oMath xmlns:m="http://schemas.openxmlformats.org/officeDocument/2006/math">
                    <m:r>
                      <a:rPr lang="en-US" sz="1800" i="1">
                        <a:effectLst/>
                        <a:latin typeface="Cambria Math" panose="02040503050406030204" pitchFamily="18" charset="0"/>
                        <a:ea typeface="Times New Roman" panose="02020603050405020304" pitchFamily="18" charset="0"/>
                      </a:rPr>
                      <m:t>𝐴</m:t>
                    </m:r>
                  </m:oMath>
                </a14:m>
                <a:r>
                  <a:rPr lang="en-US" sz="1800" dirty="0">
                    <a:effectLst/>
                    <a:latin typeface="Times New Roman" panose="02020603050405020304" pitchFamily="18" charset="0"/>
                    <a:ea typeface="Times New Roman" panose="02020603050405020304" pitchFamily="18" charset="0"/>
                  </a:rPr>
                  <a:t>. Write the result above the last digit.</a:t>
                </a:r>
              </a:p>
              <a:p>
                <a:pPr marL="342900" marR="0" lvl="0" indent="-342900" algn="just">
                  <a:spcBef>
                    <a:spcPts val="0"/>
                  </a:spcBef>
                  <a:spcAft>
                    <a:spcPts val="0"/>
                  </a:spcAft>
                  <a:buFont typeface="+mj-lt"/>
                  <a:buAutoNum type="arabicParenR"/>
                </a:pPr>
                <a:r>
                  <a:rPr lang="en-US" sz="1800" dirty="0">
                    <a:effectLst/>
                    <a:latin typeface="Times New Roman" panose="02020603050405020304" pitchFamily="18" charset="0"/>
                    <a:ea typeface="Times New Roman" panose="02020603050405020304" pitchFamily="18" charset="0"/>
                  </a:rPr>
                  <a:t>If we obtained 0 or 2, then for the next digit of the number to the left, we use the last used substitution, otherwise if we obtained 1 then we switch to the other substitution, apply it for the next digit on the left. Write the result above the digit.</a:t>
                </a:r>
              </a:p>
              <a:p>
                <a:pPr marL="342900" marR="0" lvl="0" indent="-342900" algn="just">
                  <a:spcBef>
                    <a:spcPts val="0"/>
                  </a:spcBef>
                  <a:spcAft>
                    <a:spcPts val="0"/>
                  </a:spcAft>
                  <a:buFont typeface="+mj-lt"/>
                  <a:buAutoNum type="arabicParenR"/>
                </a:pPr>
                <a:r>
                  <a:rPr lang="en-US" sz="1800" dirty="0">
                    <a:effectLst/>
                    <a:latin typeface="Times New Roman" panose="02020603050405020304" pitchFamily="18" charset="0"/>
                    <a:ea typeface="Times New Roman" panose="02020603050405020304" pitchFamily="18" charset="0"/>
                  </a:rPr>
                  <a:t>Return to step 2) unless you already reached the extra 0 at the left end.</a:t>
                </a:r>
              </a:p>
              <a:p>
                <a:pPr marL="342900" marR="0" lvl="0" indent="-342900" algn="just">
                  <a:spcBef>
                    <a:spcPts val="0"/>
                  </a:spcBef>
                  <a:spcAft>
                    <a:spcPts val="0"/>
                  </a:spcAft>
                  <a:buFont typeface="+mj-lt"/>
                  <a:buAutoNum type="arabicParenR"/>
                </a:pPr>
                <a:endParaRPr lang="en-US" sz="1800" dirty="0">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For example, we can use this algorithm to double </a:t>
                </a:r>
                <a14:m>
                  <m:oMath xmlns:m="http://schemas.openxmlformats.org/officeDocument/2006/math">
                    <m:r>
                      <a:rPr lang="en-US" sz="1800" i="1">
                        <a:effectLst/>
                        <a:latin typeface="Cambria Math" panose="02040503050406030204" pitchFamily="18" charset="0"/>
                        <a:ea typeface="Times New Roman" panose="02020603050405020304" pitchFamily="18" charset="0"/>
                      </a:rPr>
                      <m:t>131072=</m:t>
                    </m:r>
                    <m:sSub>
                      <m:sSubPr>
                        <m:ctrlPr>
                          <a:rPr lang="en-US" sz="1800" i="1">
                            <a:effectLst/>
                            <a:latin typeface="Cambria Math" panose="02040503050406030204" pitchFamily="18" charset="0"/>
                            <a:ea typeface="Times New Roman" panose="02020603050405020304" pitchFamily="18" charset="0"/>
                          </a:rPr>
                        </m:ctrlPr>
                      </m:sSubPr>
                      <m:e>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20122210112</m:t>
                            </m:r>
                          </m:e>
                        </m:d>
                      </m:e>
                      <m:sub>
                        <m:r>
                          <a:rPr lang="en-US" sz="1800" i="1">
                            <a:effectLst/>
                            <a:latin typeface="Cambria Math" panose="02040503050406030204" pitchFamily="18" charset="0"/>
                            <a:ea typeface="Times New Roman" panose="02020603050405020304" pitchFamily="18" charset="0"/>
                          </a:rPr>
                          <m:t>3</m:t>
                        </m:r>
                      </m:sub>
                    </m:sSub>
                  </m:oMath>
                </a14:m>
                <a:r>
                  <a:rPr lang="en-US" sz="1800" dirty="0">
                    <a:effectLst/>
                    <a:latin typeface="Times New Roman" panose="02020603050405020304" pitchFamily="18" charset="0"/>
                    <a:ea typeface="Times New Roman" panose="02020603050405020304" pitchFamily="18" charset="0"/>
                  </a:rPr>
                  <a:t>.</a:t>
                </a:r>
              </a:p>
              <a:p>
                <a:pPr marL="0" marR="0" indent="0">
                  <a:spcBef>
                    <a:spcPts val="0"/>
                  </a:spcBef>
                  <a:spcAft>
                    <a:spcPts val="0"/>
                  </a:spcAft>
                  <a:buNone/>
                </a:pPr>
                <a:r>
                  <a:rPr lang="en-US" sz="1800" dirty="0">
                    <a:effectLst/>
                    <a:latin typeface="Times New Roman" panose="02020603050405020304" pitchFamily="18" charset="0"/>
                    <a:ea typeface="Times New Roman" panose="02020603050405020304" pitchFamily="18" charset="0"/>
                  </a:rPr>
                  <a:t> </a:t>
                </a:r>
              </a:p>
              <a:p>
                <a:pPr marL="0" marR="0" indent="0">
                  <a:spcBef>
                    <a:spcPts val="0"/>
                  </a:spcBef>
                  <a:spcAft>
                    <a:spcPts val="0"/>
                  </a:spcAft>
                  <a:buNone/>
                </a:pPr>
                <a14:m>
                  <m:oMathPara xmlns:m="http://schemas.openxmlformats.org/officeDocument/2006/math">
                    <m:oMathParaPr>
                      <m:jc m:val="centerGroup"/>
                    </m:oMathParaPr>
                    <m:oMath xmlns:m="http://schemas.openxmlformats.org/officeDocument/2006/math">
                      <m:m>
                        <m:mPr>
                          <m:mcs>
                            <m:mc>
                              <m:mcPr>
                                <m:count m:val="12"/>
                                <m:mcJc m:val="center"/>
                              </m:mcPr>
                            </m:mc>
                          </m:mcs>
                          <m:ctrlPr>
                            <a:rPr lang="en-US" sz="1800" i="1">
                              <a:effectLst/>
                              <a:latin typeface="Cambria Math" panose="02040503050406030204" pitchFamily="18" charset="0"/>
                              <a:ea typeface="Cambria Math" panose="02040503050406030204" pitchFamily="18" charset="0"/>
                            </a:rPr>
                          </m:ctrlPr>
                        </m:mPr>
                        <m:mr>
                          <m:e>
                            <m:r>
                              <a:rPr lang="en-US" sz="1800" i="1">
                                <a:effectLst/>
                                <a:latin typeface="Cambria Math" panose="02040503050406030204" pitchFamily="18" charset="0"/>
                                <a:ea typeface="Cambria Math" panose="02040503050406030204" pitchFamily="18" charset="0"/>
                              </a:rPr>
                              <m:t>𝐵</m:t>
                            </m:r>
                          </m:e>
                          <m:e>
                            <m:r>
                              <a:rPr lang="en-US" sz="1800" i="1">
                                <a:effectLst/>
                                <a:latin typeface="Cambria Math" panose="02040503050406030204" pitchFamily="18" charset="0"/>
                                <a:ea typeface="Cambria Math" panose="02040503050406030204" pitchFamily="18" charset="0"/>
                              </a:rPr>
                              <m:t>𝐴</m:t>
                            </m:r>
                          </m:e>
                          <m:e>
                            <m:r>
                              <a:rPr lang="en-US" sz="1800" i="1">
                                <a:effectLst/>
                                <a:latin typeface="Cambria Math" panose="02040503050406030204" pitchFamily="18" charset="0"/>
                                <a:ea typeface="Cambria Math" panose="02040503050406030204" pitchFamily="18" charset="0"/>
                              </a:rPr>
                              <m:t>𝐵</m:t>
                            </m:r>
                          </m:e>
                          <m:e>
                            <m:r>
                              <a:rPr lang="en-US" sz="1800" i="1">
                                <a:effectLst/>
                                <a:latin typeface="Cambria Math" panose="02040503050406030204" pitchFamily="18" charset="0"/>
                                <a:ea typeface="Cambria Math" panose="02040503050406030204" pitchFamily="18" charset="0"/>
                              </a:rPr>
                              <m:t>𝐵</m:t>
                            </m:r>
                          </m:e>
                          <m:e>
                            <m:r>
                              <a:rPr lang="en-US" sz="1800" i="1">
                                <a:effectLst/>
                                <a:latin typeface="Cambria Math" panose="02040503050406030204" pitchFamily="18" charset="0"/>
                                <a:ea typeface="Cambria Math" panose="02040503050406030204" pitchFamily="18" charset="0"/>
                              </a:rPr>
                              <m:t>𝐵</m:t>
                            </m:r>
                          </m:e>
                          <m:e>
                            <m:r>
                              <a:rPr lang="en-US" sz="1800" i="1">
                                <a:effectLst/>
                                <a:latin typeface="Cambria Math" panose="02040503050406030204" pitchFamily="18" charset="0"/>
                                <a:ea typeface="Cambria Math" panose="02040503050406030204" pitchFamily="18" charset="0"/>
                              </a:rPr>
                              <m:t>𝐵</m:t>
                            </m:r>
                          </m:e>
                          <m:e>
                            <m:r>
                              <a:rPr lang="en-US" sz="1800" i="1">
                                <a:effectLst/>
                                <a:latin typeface="Cambria Math" panose="02040503050406030204" pitchFamily="18" charset="0"/>
                                <a:ea typeface="Cambria Math" panose="02040503050406030204" pitchFamily="18" charset="0"/>
                              </a:rPr>
                              <m:t>𝐴</m:t>
                            </m:r>
                          </m:e>
                          <m:e>
                            <m:r>
                              <a:rPr lang="en-US" sz="1800" i="1">
                                <a:effectLst/>
                                <a:latin typeface="Cambria Math" panose="02040503050406030204" pitchFamily="18" charset="0"/>
                                <a:ea typeface="Cambria Math" panose="02040503050406030204" pitchFamily="18" charset="0"/>
                              </a:rPr>
                              <m:t>𝐴</m:t>
                            </m:r>
                          </m:e>
                          <m:e>
                            <m:r>
                              <a:rPr lang="en-US" sz="1800" i="1">
                                <a:effectLst/>
                                <a:latin typeface="Cambria Math" panose="02040503050406030204" pitchFamily="18" charset="0"/>
                                <a:ea typeface="Cambria Math" panose="02040503050406030204" pitchFamily="18" charset="0"/>
                              </a:rPr>
                              <m:t>𝐵</m:t>
                            </m:r>
                          </m:e>
                          <m:e>
                            <m:r>
                              <a:rPr lang="en-US" sz="1800" i="1">
                                <a:effectLst/>
                                <a:latin typeface="Cambria Math" panose="02040503050406030204" pitchFamily="18" charset="0"/>
                                <a:ea typeface="Cambria Math" panose="02040503050406030204" pitchFamily="18" charset="0"/>
                              </a:rPr>
                              <m:t>𝐵</m:t>
                            </m:r>
                          </m:e>
                          <m:e>
                            <m:r>
                              <a:rPr lang="en-US" sz="1800" i="1">
                                <a:effectLst/>
                                <a:latin typeface="Cambria Math" panose="02040503050406030204" pitchFamily="18" charset="0"/>
                                <a:ea typeface="Cambria Math" panose="02040503050406030204" pitchFamily="18" charset="0"/>
                              </a:rPr>
                              <m:t>𝐵</m:t>
                            </m:r>
                          </m:e>
                          <m:e>
                            <m:r>
                              <a:rPr lang="en-US" sz="1800" i="1">
                                <a:effectLst/>
                                <a:latin typeface="Cambria Math" panose="02040503050406030204" pitchFamily="18" charset="0"/>
                                <a:ea typeface="Cambria Math" panose="02040503050406030204" pitchFamily="18" charset="0"/>
                              </a:rPr>
                              <m:t>𝐴</m:t>
                            </m:r>
                          </m:e>
                        </m:mr>
                        <m:mr>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rPr>
                              <m:t>1</m:t>
                            </m:r>
                          </m:e>
                        </m:mr>
                        <m:mr>
                          <m:e>
                            <m:r>
                              <a:rPr lang="en-US" sz="1800" i="1">
                                <a:effectLst/>
                                <a:latin typeface="Cambria Math" panose="02040503050406030204" pitchFamily="18" charset="0"/>
                                <a:ea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2</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0</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1</m:t>
                            </m:r>
                          </m:e>
                          <m:e>
                            <m:r>
                              <a:rPr lang="en-US" sz="1800" i="1">
                                <a:effectLst/>
                                <a:latin typeface="Cambria Math" panose="02040503050406030204" pitchFamily="18" charset="0"/>
                                <a:ea typeface="Cambria Math" panose="02040503050406030204" pitchFamily="18" charset="0"/>
                              </a:rPr>
                              <m:t>2</m:t>
                            </m:r>
                          </m:e>
                        </m:mr>
                      </m:m>
                    </m:oMath>
                  </m:oMathPara>
                </a14:m>
                <a:endParaRPr lang="en-US" sz="1800" dirty="0">
                  <a:effectLst/>
                  <a:latin typeface="Times New Roman" panose="02020603050405020304" pitchFamily="18" charset="0"/>
                  <a:ea typeface="Times New Roman" panose="02020603050405020304" pitchFamily="18" charset="0"/>
                </a:endParaRPr>
              </a:p>
              <a:p>
                <a:pPr marL="0" marR="0" indent="0">
                  <a:spcBef>
                    <a:spcPts val="0"/>
                  </a:spcBef>
                  <a:spcAft>
                    <a:spcPts val="0"/>
                  </a:spcAft>
                  <a:buNone/>
                </a:pPr>
                <a:endParaRPr lang="en-US" sz="1800" dirty="0">
                  <a:effectLst/>
                  <a:latin typeface="Times New Roman" panose="02020603050405020304" pitchFamily="18" charset="0"/>
                  <a:ea typeface="Times New Roman" panose="02020603050405020304" pitchFamily="18" charset="0"/>
                </a:endParaRPr>
              </a:p>
              <a:p>
                <a:pPr marL="0" indent="0">
                  <a:buNone/>
                </a:pPr>
                <a:r>
                  <a:rPr lang="en-US" sz="1800" dirty="0">
                    <a:effectLst/>
                    <a:latin typeface="Times New Roman" panose="02020603050405020304" pitchFamily="18" charset="0"/>
                    <a:ea typeface="Times New Roman" panose="02020603050405020304" pitchFamily="18" charset="0"/>
                  </a:rPr>
                  <a:t>After completion of the algorithm, we usually don’t write that extra zero at the left of the resulting numbers. The proof of this algorithm is simple, and we skip it. </a:t>
                </a:r>
              </a:p>
              <a:p>
                <a:pPr marL="0" indent="0">
                  <a:buNone/>
                </a:pPr>
                <a:endParaRPr lang="en-US" dirty="0"/>
              </a:p>
            </p:txBody>
          </p:sp>
        </mc:Choice>
        <mc:Fallback xmlns="">
          <p:sp>
            <p:nvSpPr>
              <p:cNvPr id="3" name="Content Placeholder 2">
                <a:extLst>
                  <a:ext uri="{FF2B5EF4-FFF2-40B4-BE49-F238E27FC236}">
                    <a16:creationId xmlns:a16="http://schemas.microsoft.com/office/drawing/2014/main" id="{703001C5-1917-83EA-1FFE-9A8C45C6BFAC}"/>
                  </a:ext>
                </a:extLst>
              </p:cNvPr>
              <p:cNvSpPr>
                <a:spLocks noGrp="1" noRot="1" noChangeAspect="1" noMove="1" noResize="1" noEditPoints="1" noAdjustHandles="1" noChangeArrowheads="1" noChangeShapeType="1" noTextEdit="1"/>
              </p:cNvSpPr>
              <p:nvPr>
                <p:ph idx="1"/>
              </p:nvPr>
            </p:nvSpPr>
            <p:spPr>
              <a:blipFill>
                <a:blip r:embed="rId2"/>
                <a:stretch>
                  <a:fillRect l="-522" t="-1261" r="-696"/>
                </a:stretch>
              </a:blipFill>
            </p:spPr>
            <p:txBody>
              <a:bodyPr/>
              <a:lstStyle/>
              <a:p>
                <a:r>
                  <a:rPr lang="en-US">
                    <a:noFill/>
                  </a:rPr>
                  <a:t> </a:t>
                </a:r>
              </a:p>
            </p:txBody>
          </p:sp>
        </mc:Fallback>
      </mc:AlternateContent>
    </p:spTree>
    <p:extLst>
      <p:ext uri="{BB962C8B-B14F-4D97-AF65-F5344CB8AC3E}">
        <p14:creationId xmlns:p14="http://schemas.microsoft.com/office/powerpoint/2010/main" val="18789502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751D49C042C484D9E9710F86D0BA2E1" ma:contentTypeVersion="14" ma:contentTypeDescription="Create a new document." ma:contentTypeScope="" ma:versionID="9b102fb792f323d1526ed69b21f1a0b6">
  <xsd:schema xmlns:xsd="http://www.w3.org/2001/XMLSchema" xmlns:xs="http://www.w3.org/2001/XMLSchema" xmlns:p="http://schemas.microsoft.com/office/2006/metadata/properties" xmlns:ns2="c1774e4e-ca54-4422-bd50-6396c08059e9" xmlns:ns3="23638f78-b4ed-459e-b2ff-97322f2333d3" targetNamespace="http://schemas.microsoft.com/office/2006/metadata/properties" ma:root="true" ma:fieldsID="09b89d0d2f5e7f6d0175fb8ef1ad246b" ns2:_="" ns3:_="">
    <xsd:import namespace="c1774e4e-ca54-4422-bd50-6396c08059e9"/>
    <xsd:import namespace="23638f78-b4ed-459e-b2ff-97322f2333d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1774e4e-ca54-4422-bd50-6396c08059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13cbf708-4d61-42ee-aa32-6a41fece0e2b"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638f78-b4ed-459e-b2ff-97322f2333d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5fb7a37f-b791-4380-8112-4e509c6d9164}" ma:internalName="TaxCatchAll" ma:showField="CatchAllData" ma:web="23638f78-b4ed-459e-b2ff-97322f2333d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1774e4e-ca54-4422-bd50-6396c08059e9">
      <Terms xmlns="http://schemas.microsoft.com/office/infopath/2007/PartnerControls"/>
    </lcf76f155ced4ddcb4097134ff3c332f>
    <TaxCatchAll xmlns="23638f78-b4ed-459e-b2ff-97322f2333d3" xsi:nil="true"/>
  </documentManagement>
</p:properties>
</file>

<file path=customXml/itemProps1.xml><?xml version="1.0" encoding="utf-8"?>
<ds:datastoreItem xmlns:ds="http://schemas.openxmlformats.org/officeDocument/2006/customXml" ds:itemID="{87FFC0D7-44A1-4D2A-9E19-2FD5ACFDE567}"/>
</file>

<file path=customXml/itemProps2.xml><?xml version="1.0" encoding="utf-8"?>
<ds:datastoreItem xmlns:ds="http://schemas.openxmlformats.org/officeDocument/2006/customXml" ds:itemID="{12795334-D679-4E3A-B6EE-F919725FB079}"/>
</file>

<file path=customXml/itemProps3.xml><?xml version="1.0" encoding="utf-8"?>
<ds:datastoreItem xmlns:ds="http://schemas.openxmlformats.org/officeDocument/2006/customXml" ds:itemID="{26A51D2A-B2A1-46AA-AD12-48CAE12F8B3F}"/>
</file>

<file path=docProps/app.xml><?xml version="1.0" encoding="utf-8"?>
<Properties xmlns="http://schemas.openxmlformats.org/officeDocument/2006/extended-properties" xmlns:vt="http://schemas.openxmlformats.org/officeDocument/2006/docPropsVTypes">
  <Template/>
  <TotalTime>2398</TotalTime>
  <Words>3866</Words>
  <Application>Microsoft Office PowerPoint</Application>
  <PresentationFormat>Widescreen</PresentationFormat>
  <Paragraphs>293</Paragraphs>
  <Slides>31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Arial</vt:lpstr>
      <vt:lpstr>Calibri</vt:lpstr>
      <vt:lpstr>Calibri Light</vt:lpstr>
      <vt:lpstr>Cambria Math</vt:lpstr>
      <vt:lpstr>Helvetica Neue</vt:lpstr>
      <vt:lpstr>Lato</vt:lpstr>
      <vt:lpstr>Times New Roman</vt:lpstr>
      <vt:lpstr>Office Theme</vt:lpstr>
      <vt:lpstr>Digits of Powers of 2 in Odd Based Numeral Systems</vt:lpstr>
      <vt:lpstr>Write the first powers of two in ternary numeral system so that their digits in the corresponding place values are aligned along vertical columns.</vt:lpstr>
      <vt:lpstr>Paul Erdős Conjecture</vt:lpstr>
      <vt:lpstr>Sloane, N. J. A.      Weisstein, E.W.</vt:lpstr>
      <vt:lpstr>Observation I. If we look only at the last  n digits of each power of two, then, as we go upwards along the table, we can see that all possible  n-digit endings (of course, except those, which end with 0) appear in the table and they repeat periodically. For example, if  n=3, then there are  12 possible  3-digit endings and all of them appear in the last 3 columns of the table  and would appear periodically if we would continue to extend the table upwards.</vt:lpstr>
      <vt:lpstr>PowerPoint Presentation</vt:lpstr>
      <vt:lpstr>PowerPoint Presentation</vt:lpstr>
      <vt:lpstr>The structure of the stairs</vt:lpstr>
      <vt:lpstr>The Doubling Algorithm</vt:lpstr>
      <vt:lpstr>A string of twos in a number</vt:lpstr>
      <vt:lpstr>PowerPoint Presentation</vt:lpstr>
      <vt:lpstr>PowerPoint Presentation</vt:lpstr>
      <vt:lpstr>The last digits</vt:lpstr>
      <vt:lpstr>Note</vt:lpstr>
      <vt:lpstr>PowerPoint Presentation</vt:lpstr>
      <vt:lpstr>PowerPoint Presentation</vt:lpstr>
      <vt:lpstr>The first digits</vt:lpstr>
      <vt:lpstr>PowerPoint Presentation</vt:lpstr>
      <vt:lpstr>PowerPoint Presentation</vt:lpstr>
      <vt:lpstr>Note</vt:lpstr>
      <vt:lpstr>The main result</vt:lpstr>
      <vt:lpstr>The intermediate digits</vt:lpstr>
      <vt:lpstr>The sum of the probabilities is 1</vt:lpstr>
      <vt:lpstr>The difference of the probabilities</vt:lpstr>
      <vt:lpstr>p_k (0)↓ and p_k (3^m-1)↑</vt:lpstr>
      <vt:lpstr>The monotonicity of p_k (0) and p_k (3^m-1)</vt:lpstr>
      <vt:lpstr>PowerPoint Presentation</vt:lpstr>
      <vt:lpstr>Generalizations</vt:lpstr>
      <vt:lpstr>Conclusion </vt:lpstr>
      <vt:lpstr>References </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Sturm-Liouville problems with eigenparameter dependent boundary conditions</dc:title>
  <dc:creator>Student_301 20</dc:creator>
  <cp:lastModifiedBy>Yagub Aliyev</cp:lastModifiedBy>
  <cp:revision>69</cp:revision>
  <dcterms:created xsi:type="dcterms:W3CDTF">2014-09-04T15:03:47Z</dcterms:created>
  <dcterms:modified xsi:type="dcterms:W3CDTF">2023-10-26T17:29:55Z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0x010100D751D49C042C484D9E9710F86D0BA2E1</vt:lpwstr>
  </property>
</Properties>
</file>